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78" r:id="rId6"/>
    <p:sldId id="287" r:id="rId7"/>
    <p:sldId id="261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7309-892E-4BFF-8DBD-2104C0F3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ED8B-4577-4466-9227-BF9FE318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FE453-EE6D-4182-83A8-86C23291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C03C-7905-4822-93AF-D478246B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2B829-54FB-4332-9A58-1B25CFD5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3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36F3-E5D3-498A-B798-0B0FC8B6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42A89-C6A8-4912-89DE-42D5B7F1E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53FC1-5079-4935-AD72-2D83237C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0ED0E-480F-47C4-9369-5CF64F26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633D8-B45D-4F23-94C4-0096F375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84D45-0D0E-432A-9A12-2439436A1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3311F-EFD7-4C48-9196-4B500D4A8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7097-E613-474B-9664-28365775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BE1B-A43F-457E-B5D8-7EBFA7EB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D7332-E260-4E65-8C55-491AABA0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F94C-375E-41EB-A837-1D14EE82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75A7-BE63-4A29-836C-677ACB288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E9B8-1EE5-409B-916A-49017D6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6D9AF-4842-4F4C-AA16-64732AE3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0B098-7B16-4D04-AA38-48AC4A8E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9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A570-B795-4617-8171-4DC7404F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4906A-BFF1-4DC9-AD25-298E399A0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FCDA4-E2BC-488D-95C9-5EEE533C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F1F97-71FA-4D88-A645-BF64E52C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347D5-7558-4FC5-B111-50EED76B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7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125B-100E-4EB2-B090-DE0F4DE0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E9C5-D9AC-43B6-9A55-FDCE18CAC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13373-E8AB-47FF-B78A-F4528609A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DEAAD-D5D4-45B3-89E4-A43152B8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44C8A-4DA4-4D14-BDD0-6370BC6A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F3A57-0FCB-42F8-86D2-3498F81B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CAD9-C239-45B4-A741-714228F9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25AB6-6638-49AF-B8C6-B5A646BDA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A4B47-5BED-403B-A098-720F0FF88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7336A-B4DD-40D5-8B0B-BB01912D2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61373-F88E-4500-853A-E5D54A2F7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AC8F8-3272-4862-B828-9C0B708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840A7-BB0F-4733-A4F1-CB727CC8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3D693-5DB2-4EC0-BA11-43441C23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5F08-743B-4597-B170-EFA4A738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9D478-6668-4279-A4F8-FF09DDE5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0573B-43A0-48E8-8DA7-15EDCC8E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77150-BD11-4540-8D27-6D4232AC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6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4E764-596A-456D-8F95-20B63C2C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76504-0570-432D-9EFE-DE711490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F4B6B-1283-4D38-8DDD-D8E3505A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46CF-2700-434D-AE5C-2E8CC340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01D8A-D3E2-4DA7-BE89-C673B229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172A5-040A-47CD-92F7-360CF674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6D00-B5E8-4557-8BEE-A133E2CD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8D9FF-3AC6-4812-A4C0-CC847BA2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0E6A-3B8F-448A-B41D-801A7097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0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FCFE-3C52-40BE-820D-93A1826C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9C4F1-0331-4C84-9AA5-E9E36C72D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E4A94-A787-4E46-BB5A-A46A6026A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1B8A5-0EF8-4C5C-A6EE-AB429E66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2D50C-5407-41F4-9E9A-1779F363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DE76D-A950-423E-A73B-8B20915A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A0CF-08A8-4DBA-8D98-F2DD3240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28E8F-17CE-4744-ADB4-F432DE0FF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D280A-D052-4834-8342-C0D721244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1F6B5-B237-4B5F-BBAF-A94199E14E0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DBECA-7FA9-49D6-AC88-4C5BF2AAE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94414-F7A7-4A27-B9F5-860CBCF1D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F39B-0C39-4F36-B101-2B89CB676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17" Type="http://schemas.openxmlformats.org/officeDocument/2006/relationships/image" Target="../media/image9.png"/><Relationship Id="rId2" Type="http://schemas.openxmlformats.org/officeDocument/2006/relationships/audio" Target="../media/media6.m4a"/><Relationship Id="rId16" Type="http://schemas.openxmlformats.org/officeDocument/2006/relationships/image" Target="../media/image5.png"/><Relationship Id="rId20" Type="http://schemas.openxmlformats.org/officeDocument/2006/relationships/image" Target="../media/image1.png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5" Type="http://schemas.microsoft.com/office/2007/relationships/media" Target="../media/media8.m4a"/><Relationship Id="rId15" Type="http://schemas.openxmlformats.org/officeDocument/2006/relationships/image" Target="../media/image4.png"/><Relationship Id="rId10" Type="http://schemas.openxmlformats.org/officeDocument/2006/relationships/audio" Target="../media/media10.m4a"/><Relationship Id="rId19" Type="http://schemas.openxmlformats.org/officeDocument/2006/relationships/image" Target="../media/image11.png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openxmlformats.org/officeDocument/2006/relationships/image" Target="../media/image15.png"/><Relationship Id="rId3" Type="http://schemas.microsoft.com/office/2007/relationships/media" Target="../media/media13.m4a"/><Relationship Id="rId7" Type="http://schemas.microsoft.com/office/2007/relationships/media" Target="../media/media15.m4a"/><Relationship Id="rId12" Type="http://schemas.openxmlformats.org/officeDocument/2006/relationships/image" Target="../media/image1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openxmlformats.org/officeDocument/2006/relationships/image" Target="../media/image13.png"/><Relationship Id="rId5" Type="http://schemas.microsoft.com/office/2007/relationships/media" Target="../media/media14.m4a"/><Relationship Id="rId10" Type="http://schemas.openxmlformats.org/officeDocument/2006/relationships/image" Target="../media/image12.png"/><Relationship Id="rId4" Type="http://schemas.openxmlformats.org/officeDocument/2006/relationships/audio" Target="../media/media13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7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openxmlformats.org/officeDocument/2006/relationships/image" Target="../media/image18.png"/><Relationship Id="rId5" Type="http://schemas.microsoft.com/office/2007/relationships/media" Target="../media/media18.m4a"/><Relationship Id="rId10" Type="http://schemas.openxmlformats.org/officeDocument/2006/relationships/image" Target="../media/image17.png"/><Relationship Id="rId4" Type="http://schemas.openxmlformats.org/officeDocument/2006/relationships/audio" Target="../media/media17.m4a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B21E-02B9-401B-8A75-6E5257746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6041"/>
            <a:ext cx="9144000" cy="570820"/>
          </a:xfrm>
        </p:spPr>
        <p:txBody>
          <a:bodyPr>
            <a:normAutofit fontScale="90000"/>
          </a:bodyPr>
          <a:lstStyle/>
          <a:p>
            <a:r>
              <a:rPr lang="he-IL" sz="2800" dirty="0">
                <a:cs typeface="+mn-cs"/>
              </a:rPr>
              <a:t>1. אחרי שתשמעו את השיר- קיראו ושמעו את התרגום (בסימן המיקרופון).</a:t>
            </a:r>
            <a:endParaRPr lang="en-US" sz="2800" dirty="0"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98E9C-9E64-4EBA-A070-CF1333CE5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2. אחרי כן, המשיכו לשיקופיות הבאות ונסו לתרגם לבד את השורות.</a:t>
            </a:r>
          </a:p>
          <a:p>
            <a:r>
              <a:rPr lang="he-IL" dirty="0"/>
              <a:t>כדי לדעת אם צדקתן.ם – חיזרו לשורות עם ההקלטה (עם המיקרופון) ובידקו את עצמיכן.ם.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FD33CE-5173-42A9-BCC6-30C0BFDB1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8637" y="2758063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69DADA-5AA9-4263-B776-953FBEDB5D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7002" y="5014119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7C084-DAE3-4310-84F1-E4C525FF5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6971">
            <a:off x="8659311" y="801160"/>
            <a:ext cx="2268614" cy="1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48EC80-D44F-439B-B2A5-D526730C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9" y="132023"/>
            <a:ext cx="4447885" cy="3467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A5F928-0E30-4276-8887-E4FD31A027BF}"/>
              </a:ext>
            </a:extLst>
          </p:cNvPr>
          <p:cNvSpPr txBox="1"/>
          <p:nvPr/>
        </p:nvSpPr>
        <p:spPr>
          <a:xfrm>
            <a:off x="7240555" y="588671"/>
            <a:ext cx="3526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בבוקר</a:t>
            </a:r>
          </a:p>
          <a:p>
            <a:pPr algn="ctr"/>
            <a:r>
              <a:rPr lang="he-IL" sz="3200" dirty="0"/>
              <a:t>אני מוחא כפיים</a:t>
            </a:r>
          </a:p>
          <a:p>
            <a:pPr algn="ctr"/>
            <a:r>
              <a:rPr lang="he-IL" sz="3200" dirty="0"/>
              <a:t>בבוקר</a:t>
            </a:r>
          </a:p>
          <a:p>
            <a:pPr algn="ctr"/>
            <a:r>
              <a:rPr lang="he-IL" sz="3200" dirty="0"/>
              <a:t>אני רוקדת את הריקוד שלי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D9467-80E8-4F2B-A0CC-10A5A966A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308" y="4073388"/>
            <a:ext cx="2249214" cy="207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7B018-2516-47D0-BD4D-8AA568873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22" y="4046674"/>
            <a:ext cx="2316681" cy="2103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477CD-AAA4-46B9-BA12-2F73C59A3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927" y="4046674"/>
            <a:ext cx="2316681" cy="210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FCF12-7792-4C20-AC23-7E0D7F01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545" y="4046673"/>
            <a:ext cx="3208425" cy="21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7C31F-B874-4125-8CFE-0EC4A1E23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3"/>
          <a:stretch/>
        </p:blipFill>
        <p:spPr>
          <a:xfrm>
            <a:off x="447668" y="314684"/>
            <a:ext cx="3723115" cy="2793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9382F3-108E-443B-AB60-63E9CF54C2D2}"/>
              </a:ext>
            </a:extLst>
          </p:cNvPr>
          <p:cNvSpPr txBox="1"/>
          <p:nvPr/>
        </p:nvSpPr>
        <p:spPr>
          <a:xfrm>
            <a:off x="7791063" y="705636"/>
            <a:ext cx="2985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בבוקר</a:t>
            </a:r>
          </a:p>
          <a:p>
            <a:pPr algn="ctr"/>
            <a:r>
              <a:rPr lang="he-IL" sz="3200" dirty="0"/>
              <a:t>אני צועקת "הוריי" (יש) !</a:t>
            </a:r>
          </a:p>
          <a:p>
            <a:pPr algn="ctr"/>
            <a:r>
              <a:rPr lang="he-IL" sz="3200" dirty="0"/>
              <a:t>זה יהיה יום נהדר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AF34B-67BA-4E3A-B75E-4A95DD006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04" y="3749936"/>
            <a:ext cx="2316681" cy="2103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462AE-488C-4DE6-BA85-56693F442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120" y="3233222"/>
            <a:ext cx="2124824" cy="2793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E8315-6BB1-4599-925A-1131DBF7F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879" y="3108065"/>
            <a:ext cx="2405497" cy="31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8A82-7CE8-46AF-803A-F7EBD0CA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0" y="43707"/>
            <a:ext cx="3678206" cy="2061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4D97D1-66EB-498D-920A-17BE5EEC321F}"/>
              </a:ext>
            </a:extLst>
          </p:cNvPr>
          <p:cNvSpPr txBox="1"/>
          <p:nvPr/>
        </p:nvSpPr>
        <p:spPr>
          <a:xfrm>
            <a:off x="8360229" y="335902"/>
            <a:ext cx="3359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שלום, ומה שלומך?</a:t>
            </a:r>
          </a:p>
          <a:p>
            <a:pPr algn="ctr"/>
            <a:r>
              <a:rPr lang="he-IL" sz="3200" dirty="0"/>
              <a:t>מוקדם בבוקר</a:t>
            </a:r>
          </a:p>
          <a:p>
            <a:pPr algn="ctr"/>
            <a:r>
              <a:rPr lang="he-IL" sz="3200" dirty="0"/>
              <a:t>אני אומרת "בוקר טוב"</a:t>
            </a:r>
          </a:p>
          <a:p>
            <a:pPr algn="ctr"/>
            <a:r>
              <a:rPr lang="he-IL" sz="3200" dirty="0"/>
              <a:t>שלום, ומה שלומך?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E9895-967A-431D-BE16-70AD3FE3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0" y="2343818"/>
            <a:ext cx="2170364" cy="217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1D2F1-5287-42FF-B520-06C35B128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83" y="2343818"/>
            <a:ext cx="2530059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C6797-BA88-49E1-98F9-494BAB6F6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921" y="4605644"/>
            <a:ext cx="2316876" cy="210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822E6-4A0C-4F05-8663-E7C99E395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653" y="4245259"/>
            <a:ext cx="2830060" cy="246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C24F4-1B3C-421F-8A41-BA269B926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3653" y="1524882"/>
            <a:ext cx="2316876" cy="2720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E94F8C-48FF-40EB-8352-B343302B4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713" y="4137623"/>
            <a:ext cx="2316876" cy="27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4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8A82-7CE8-46AF-803A-F7EBD0CA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0" y="43707"/>
            <a:ext cx="3678206" cy="2061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4D97D1-66EB-498D-920A-17BE5EEC321F}"/>
              </a:ext>
            </a:extLst>
          </p:cNvPr>
          <p:cNvSpPr txBox="1"/>
          <p:nvPr/>
        </p:nvSpPr>
        <p:spPr>
          <a:xfrm>
            <a:off x="8360229" y="335902"/>
            <a:ext cx="3359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שלום, ומה שלומך?</a:t>
            </a:r>
          </a:p>
          <a:p>
            <a:pPr algn="ctr"/>
            <a:r>
              <a:rPr lang="he-IL" sz="3200" dirty="0"/>
              <a:t>מוקדם בבוקר</a:t>
            </a:r>
          </a:p>
          <a:p>
            <a:pPr algn="ctr"/>
            <a:r>
              <a:rPr lang="he-IL" sz="3200" dirty="0"/>
              <a:t>אני אומר "בוקר טוב"</a:t>
            </a:r>
          </a:p>
          <a:p>
            <a:pPr algn="ctr"/>
            <a:r>
              <a:rPr lang="he-IL" sz="3200" dirty="0"/>
              <a:t>שלום, ומה שלומך?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E9895-967A-431D-BE16-70AD3FE3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0" y="2343818"/>
            <a:ext cx="2170364" cy="217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1D2F1-5287-42FF-B520-06C35B128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83" y="2343818"/>
            <a:ext cx="2530059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C6797-BA88-49E1-98F9-494BAB6F6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921" y="4605644"/>
            <a:ext cx="2316876" cy="210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822E6-4A0C-4F05-8663-E7C99E395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653" y="4245259"/>
            <a:ext cx="2830060" cy="246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31532-C299-4CAF-8810-5D741C8EB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9797" y="1933810"/>
            <a:ext cx="2184408" cy="2564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1B56-C735-4026-8841-068744817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591" y="3948210"/>
            <a:ext cx="2478194" cy="29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8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8A82-7CE8-46AF-803A-F7EBD0CA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0" y="43707"/>
            <a:ext cx="3678206" cy="2061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4D97D1-66EB-498D-920A-17BE5EEC321F}"/>
              </a:ext>
            </a:extLst>
          </p:cNvPr>
          <p:cNvSpPr txBox="1"/>
          <p:nvPr/>
        </p:nvSpPr>
        <p:spPr>
          <a:xfrm>
            <a:off x="8360229" y="335902"/>
            <a:ext cx="3359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שלום, ומה שלומך?</a:t>
            </a:r>
          </a:p>
          <a:p>
            <a:pPr algn="ctr"/>
            <a:r>
              <a:rPr lang="he-IL" sz="3200" dirty="0"/>
              <a:t>מוקדם בבוקר</a:t>
            </a:r>
          </a:p>
          <a:p>
            <a:pPr algn="ctr"/>
            <a:r>
              <a:rPr lang="he-IL" sz="3200" dirty="0"/>
              <a:t>אני אומר "בוקר טוב"</a:t>
            </a:r>
          </a:p>
          <a:p>
            <a:pPr algn="ctr"/>
            <a:r>
              <a:rPr lang="he-IL" sz="3200" dirty="0"/>
              <a:t>שלום, ומה שלומך?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E9895-967A-431D-BE16-70AD3FE3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0" y="2343818"/>
            <a:ext cx="2170364" cy="217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1D2F1-5287-42FF-B520-06C35B128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83" y="2343818"/>
            <a:ext cx="2530059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C6797-BA88-49E1-98F9-494BAB6F6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921" y="4605644"/>
            <a:ext cx="2316876" cy="210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822E6-4A0C-4F05-8663-E7C99E395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653" y="4245259"/>
            <a:ext cx="2830060" cy="246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CEC149-6DBB-4AB0-9BD0-C5D4C261A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7191" y="1781175"/>
            <a:ext cx="2306864" cy="2708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B00473-3107-45F3-812C-A9E73F061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104" y="4123320"/>
            <a:ext cx="2306863" cy="27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FC0F85-8C8D-4110-ACD0-739BE3ED1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69"/>
          <a:stretch/>
        </p:blipFill>
        <p:spPr>
          <a:xfrm>
            <a:off x="377890" y="367086"/>
            <a:ext cx="7310535" cy="1666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1150FA-481D-4FC2-A1DF-F00CF7E83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73" y="2034073"/>
            <a:ext cx="3390900" cy="3981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6347F-3772-42FB-BE00-A09F170B2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872" y="2034073"/>
            <a:ext cx="33909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1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84A88-4503-4CA2-A41C-34F9B36F7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" y="107352"/>
            <a:ext cx="12182168" cy="60296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74ABF9-F5DB-4196-899D-A289551FF771}"/>
              </a:ext>
            </a:extLst>
          </p:cNvPr>
          <p:cNvSpPr/>
          <p:nvPr/>
        </p:nvSpPr>
        <p:spPr>
          <a:xfrm>
            <a:off x="4292109" y="6136982"/>
            <a:ext cx="308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https://youtu.be/CuI_p7a9VGs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206CE2-E440-4B44-915C-784596C3E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68757" y="366680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3E4F04-DB85-471E-BE64-C1931FF8A6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69574" y="61408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D8F462-6483-450E-AB47-5E524403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04" y="660183"/>
            <a:ext cx="5569598" cy="2897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1D8C4D-C84A-48B6-88F3-A663B742D0DF}"/>
              </a:ext>
            </a:extLst>
          </p:cNvPr>
          <p:cNvSpPr txBox="1"/>
          <p:nvPr/>
        </p:nvSpPr>
        <p:spPr>
          <a:xfrm>
            <a:off x="8182946" y="382012"/>
            <a:ext cx="3536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אחת, שתיים – אחת, שתיים, שלוש!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910D8-365F-41CD-A42C-C07B1C273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86" y="4027453"/>
            <a:ext cx="2170364" cy="2170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F4AEE-6FC4-4BD2-9A0C-58678F517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031" y="4027453"/>
            <a:ext cx="2530059" cy="2145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8F6D3-6794-4EF2-98BA-79516DD68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330" y="3922589"/>
            <a:ext cx="1721163" cy="210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2C572-2631-4242-B9B2-419EEDF84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746" y="3922589"/>
            <a:ext cx="3093882" cy="223473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46322C-198B-4574-A852-81AC9A24B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14987" y="416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8A82-7CE8-46AF-803A-F7EBD0CA43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900" y="43707"/>
            <a:ext cx="3678206" cy="2061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4D97D1-66EB-498D-920A-17BE5EEC321F}"/>
              </a:ext>
            </a:extLst>
          </p:cNvPr>
          <p:cNvSpPr txBox="1"/>
          <p:nvPr/>
        </p:nvSpPr>
        <p:spPr>
          <a:xfrm>
            <a:off x="8360229" y="335902"/>
            <a:ext cx="3359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שלום, ומה שלומך?</a:t>
            </a:r>
          </a:p>
          <a:p>
            <a:pPr algn="ctr"/>
            <a:r>
              <a:rPr lang="he-IL" sz="3200" dirty="0"/>
              <a:t>מוקדם בבוקר</a:t>
            </a:r>
          </a:p>
          <a:p>
            <a:pPr algn="ctr"/>
            <a:r>
              <a:rPr lang="he-IL" sz="3200" dirty="0"/>
              <a:t>אני אומרת "בוקר טוב"</a:t>
            </a:r>
          </a:p>
          <a:p>
            <a:pPr algn="ctr"/>
            <a:r>
              <a:rPr lang="he-IL" sz="3200" dirty="0"/>
              <a:t>שלום, ומה שלומך?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E9895-967A-431D-BE16-70AD3FE347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840" y="2343818"/>
            <a:ext cx="2170364" cy="217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1D2F1-5287-42FF-B520-06C35B1280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91083" y="2343818"/>
            <a:ext cx="2530059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C6797-BA88-49E1-98F9-494BAB6F6A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2273" y="4605644"/>
            <a:ext cx="2316876" cy="210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822E6-4A0C-4F05-8663-E7C99E3955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63229" y="4514181"/>
            <a:ext cx="2521278" cy="2195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1FE838-75F8-4C67-80CF-02EA1FBB04F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53393" y="1465207"/>
            <a:ext cx="2619672" cy="30759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72E3B9-8AA4-46CE-AAC0-498FBD5B49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0642" y="3926650"/>
            <a:ext cx="2478194" cy="290979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5B8BF-90A2-4680-86BD-AFA688482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54895" y="912448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FCB4B2-4A61-4B6A-AB57-A02B613683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54896" y="404003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7903FE-01A0-4E51-A570-01749734FC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579283" y="1400677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091AFB-940B-4E49-A597-04C2C8792E5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13279" y="1914800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9C636-DB2D-4DEB-A328-DD5AA0322F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07757" y="2424111"/>
            <a:ext cx="487363" cy="4873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A390B7-1D59-41EA-AD72-69E68B282A6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05316" y="33066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8A82-7CE8-46AF-803A-F7EBD0CA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0" y="43707"/>
            <a:ext cx="3678206" cy="2061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4D97D1-66EB-498D-920A-17BE5EEC321F}"/>
              </a:ext>
            </a:extLst>
          </p:cNvPr>
          <p:cNvSpPr txBox="1"/>
          <p:nvPr/>
        </p:nvSpPr>
        <p:spPr>
          <a:xfrm>
            <a:off x="8360229" y="335902"/>
            <a:ext cx="3359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שלום, ומה שלומך?</a:t>
            </a:r>
          </a:p>
          <a:p>
            <a:pPr algn="ctr"/>
            <a:r>
              <a:rPr lang="he-IL" sz="3200" dirty="0"/>
              <a:t>מוקדם בבוקר</a:t>
            </a:r>
          </a:p>
          <a:p>
            <a:pPr algn="ctr"/>
            <a:r>
              <a:rPr lang="he-IL" sz="3200" dirty="0"/>
              <a:t>אני אומרת "בוקר טוב"</a:t>
            </a:r>
          </a:p>
          <a:p>
            <a:pPr algn="ctr"/>
            <a:r>
              <a:rPr lang="he-IL" sz="3200" dirty="0"/>
              <a:t>שלום, ומה שלומך?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E9895-967A-431D-BE16-70AD3FE3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0" y="2343818"/>
            <a:ext cx="2170364" cy="217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1D2F1-5287-42FF-B520-06C35B128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83" y="2343818"/>
            <a:ext cx="2530059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C6797-BA88-49E1-98F9-494BAB6F6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112" y="4670958"/>
            <a:ext cx="2316876" cy="210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822E6-4A0C-4F05-8663-E7C99E395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608" y="4438808"/>
            <a:ext cx="2540812" cy="2212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114CE-18F4-4554-8C30-54F0C6A8C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572" y="1579844"/>
            <a:ext cx="2555478" cy="3000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959EB-25B4-451F-8781-6BF1BD8FA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7404" y="3972010"/>
            <a:ext cx="2424103" cy="28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48EC80-D44F-439B-B2A5-D526730CF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099" y="132023"/>
            <a:ext cx="4447885" cy="3467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A5F928-0E30-4276-8887-E4FD31A027BF}"/>
              </a:ext>
            </a:extLst>
          </p:cNvPr>
          <p:cNvSpPr txBox="1"/>
          <p:nvPr/>
        </p:nvSpPr>
        <p:spPr>
          <a:xfrm>
            <a:off x="7240555" y="588671"/>
            <a:ext cx="3526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בבוקר</a:t>
            </a:r>
          </a:p>
          <a:p>
            <a:pPr algn="ctr"/>
            <a:r>
              <a:rPr lang="he-IL" sz="3200" dirty="0"/>
              <a:t>אני מוחא כפיים</a:t>
            </a:r>
          </a:p>
          <a:p>
            <a:pPr algn="ctr"/>
            <a:r>
              <a:rPr lang="he-IL" sz="3200" dirty="0"/>
              <a:t>בבוקר</a:t>
            </a:r>
          </a:p>
          <a:p>
            <a:pPr algn="ctr"/>
            <a:r>
              <a:rPr lang="he-IL" sz="3200" dirty="0"/>
              <a:t>אני רוקדת את הריקוד שלי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D9467-80E8-4F2B-A0CC-10A5A966A6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0308" y="4073388"/>
            <a:ext cx="2249214" cy="207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7B018-2516-47D0-BD4D-8AA5688738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222" y="4046674"/>
            <a:ext cx="2316681" cy="2103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477CD-AAA4-46B9-BA12-2F73C59A34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2927" y="4046674"/>
            <a:ext cx="2316681" cy="210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FCF12-7792-4C20-AC23-7E0D7F01C9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5545" y="4046673"/>
            <a:ext cx="3208425" cy="210330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E1D4EC-F0F5-46C9-AEEE-E0BBFF108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22245" y="588671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BA600F-ABA9-4E92-B4D4-6264098A50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40555" y="1197105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DE8F8D-2186-4B1B-9E60-72FC76AC672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5278" y="1684468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48D647-9DD6-4FCC-9286-33E334E11B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03270" y="24567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7C31F-B874-4125-8CFE-0EC4A1E231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43"/>
          <a:stretch/>
        </p:blipFill>
        <p:spPr>
          <a:xfrm>
            <a:off x="447668" y="314684"/>
            <a:ext cx="3723115" cy="2793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9382F3-108E-443B-AB60-63E9CF54C2D2}"/>
              </a:ext>
            </a:extLst>
          </p:cNvPr>
          <p:cNvSpPr txBox="1"/>
          <p:nvPr/>
        </p:nvSpPr>
        <p:spPr>
          <a:xfrm>
            <a:off x="7791063" y="705636"/>
            <a:ext cx="2985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בבוקר</a:t>
            </a:r>
          </a:p>
          <a:p>
            <a:pPr algn="ctr"/>
            <a:r>
              <a:rPr lang="he-IL" sz="3200" dirty="0"/>
              <a:t>אני צועקת "הוריי" (יש) !</a:t>
            </a:r>
          </a:p>
          <a:p>
            <a:pPr algn="ctr"/>
            <a:r>
              <a:rPr lang="he-IL" sz="3200" dirty="0"/>
              <a:t>זה יהיה יום נהדר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AF34B-67BA-4E3A-B75E-4A95DD0069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504" y="3749936"/>
            <a:ext cx="2316681" cy="2103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462AE-488C-4DE6-BA85-56693F442F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0120" y="3233222"/>
            <a:ext cx="2124824" cy="2793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E8315-6BB1-4599-925A-1131DBF7F9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0879" y="3108065"/>
            <a:ext cx="2405497" cy="315674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76FF9D-41FF-44C6-94B8-AC7171174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50913" y="593195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308E36-8A9E-422C-A831-085B630C61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27182" y="1249324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3992AF-3154-43D2-BFAF-D2DD69B6C2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65441" y="22068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8A82-7CE8-46AF-803A-F7EBD0CA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0" y="43707"/>
            <a:ext cx="3678206" cy="2061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4D97D1-66EB-498D-920A-17BE5EEC321F}"/>
              </a:ext>
            </a:extLst>
          </p:cNvPr>
          <p:cNvSpPr txBox="1"/>
          <p:nvPr/>
        </p:nvSpPr>
        <p:spPr>
          <a:xfrm>
            <a:off x="8360229" y="335902"/>
            <a:ext cx="3359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שלום, ומה שלומך?</a:t>
            </a:r>
          </a:p>
          <a:p>
            <a:pPr algn="ctr"/>
            <a:r>
              <a:rPr lang="he-IL" sz="3200" dirty="0"/>
              <a:t>מוקדם בבוקר</a:t>
            </a:r>
          </a:p>
          <a:p>
            <a:pPr algn="ctr"/>
            <a:r>
              <a:rPr lang="he-IL" sz="3200" dirty="0"/>
              <a:t>אני אומרת "בוקר טוב"</a:t>
            </a:r>
          </a:p>
          <a:p>
            <a:pPr algn="ctr"/>
            <a:r>
              <a:rPr lang="he-IL" sz="3200" dirty="0"/>
              <a:t>שלום, ומה שלומך?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E9895-967A-431D-BE16-70AD3FE3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0" y="2343818"/>
            <a:ext cx="2170364" cy="217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1D2F1-5287-42FF-B520-06C35B128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83" y="2343818"/>
            <a:ext cx="2530059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C6797-BA88-49E1-98F9-494BAB6F6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791" y="4605644"/>
            <a:ext cx="2316876" cy="210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822E6-4A0C-4F05-8663-E7C99E395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507" y="4329403"/>
            <a:ext cx="2509934" cy="2185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FF5F4-2CA2-4DB8-A0E2-8C078BE68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021" y="1408922"/>
            <a:ext cx="2557661" cy="3003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A95B3-5C04-46A7-A6EF-BA6C6FA00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5168" y="3875332"/>
            <a:ext cx="2509934" cy="29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2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8A82-7CE8-46AF-803A-F7EBD0CA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0" y="43707"/>
            <a:ext cx="3678206" cy="2061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4D97D1-66EB-498D-920A-17BE5EEC321F}"/>
              </a:ext>
            </a:extLst>
          </p:cNvPr>
          <p:cNvSpPr txBox="1"/>
          <p:nvPr/>
        </p:nvSpPr>
        <p:spPr>
          <a:xfrm>
            <a:off x="8360229" y="335902"/>
            <a:ext cx="3359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בוקר טוב!</a:t>
            </a:r>
          </a:p>
          <a:p>
            <a:pPr algn="ctr"/>
            <a:r>
              <a:rPr lang="he-IL" sz="3200" dirty="0"/>
              <a:t>שלום, ומה שלומך?</a:t>
            </a:r>
          </a:p>
          <a:p>
            <a:pPr algn="ctr"/>
            <a:r>
              <a:rPr lang="he-IL" sz="3200" dirty="0"/>
              <a:t>מוקדם בבוקר</a:t>
            </a:r>
          </a:p>
          <a:p>
            <a:pPr algn="ctr"/>
            <a:r>
              <a:rPr lang="he-IL" sz="3200" dirty="0"/>
              <a:t>אני אומרת "בוקר טוב"</a:t>
            </a:r>
          </a:p>
          <a:p>
            <a:pPr algn="ctr"/>
            <a:r>
              <a:rPr lang="he-IL" sz="3200" dirty="0"/>
              <a:t>שלום, ומה שלומך?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E9895-967A-431D-BE16-70AD3FE3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0" y="2343818"/>
            <a:ext cx="2170364" cy="2170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1D2F1-5287-42FF-B520-06C35B128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83" y="2343818"/>
            <a:ext cx="2530059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C6797-BA88-49E1-98F9-494BAB6F6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921" y="4605644"/>
            <a:ext cx="2316876" cy="210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822E6-4A0C-4F05-8663-E7C99E395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653" y="4245259"/>
            <a:ext cx="2830060" cy="246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AC49B6-B2B9-4660-B2C8-C64276115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3653" y="1616996"/>
            <a:ext cx="2316876" cy="2720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564433-2F0D-43F0-B958-29B751427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9366" y="3887313"/>
            <a:ext cx="2530059" cy="29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0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296</Words>
  <Application>Microsoft Office PowerPoint</Application>
  <PresentationFormat>Widescreen</PresentationFormat>
  <Paragraphs>65</Paragraphs>
  <Slides>15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1. אחרי שתשמעו את השיר- קיראו ושמעו את התרגום (בסימן המיקרופון).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nerez erez</dc:creator>
  <cp:lastModifiedBy>nerez erez</cp:lastModifiedBy>
  <cp:revision>46</cp:revision>
  <dcterms:created xsi:type="dcterms:W3CDTF">2019-09-21T16:39:54Z</dcterms:created>
  <dcterms:modified xsi:type="dcterms:W3CDTF">2020-03-16T09:56:11Z</dcterms:modified>
</cp:coreProperties>
</file>