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6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6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2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10.m4a"/><Relationship Id="rId18" Type="http://schemas.openxmlformats.org/officeDocument/2006/relationships/audio" Target="../media/media12.m4a"/><Relationship Id="rId26" Type="http://schemas.openxmlformats.org/officeDocument/2006/relationships/audio" Target="../media/media16.m4a"/><Relationship Id="rId3" Type="http://schemas.microsoft.com/office/2007/relationships/media" Target="../media/media5.m4a"/><Relationship Id="rId21" Type="http://schemas.microsoft.com/office/2007/relationships/media" Target="../media/media14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microsoft.com/office/2007/relationships/media" Target="../media/media12.m4a"/><Relationship Id="rId25" Type="http://schemas.microsoft.com/office/2007/relationships/media" Target="../media/media16.m4a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20" Type="http://schemas.openxmlformats.org/officeDocument/2006/relationships/audio" Target="../media/media13.m4a"/><Relationship Id="rId29" Type="http://schemas.openxmlformats.org/officeDocument/2006/relationships/slideLayout" Target="../slideLayouts/slideLayout4.xml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24" Type="http://schemas.openxmlformats.org/officeDocument/2006/relationships/audio" Target="../media/media15.m4a"/><Relationship Id="rId32" Type="http://schemas.openxmlformats.org/officeDocument/2006/relationships/image" Target="../media/image4.png"/><Relationship Id="rId5" Type="http://schemas.microsoft.com/office/2007/relationships/media" Target="../media/media6.m4a"/><Relationship Id="rId15" Type="http://schemas.microsoft.com/office/2007/relationships/media" Target="../media/media11.m4a"/><Relationship Id="rId23" Type="http://schemas.microsoft.com/office/2007/relationships/media" Target="../media/media15.m4a"/><Relationship Id="rId28" Type="http://schemas.openxmlformats.org/officeDocument/2006/relationships/audio" Target="../media/media17.m4a"/><Relationship Id="rId10" Type="http://schemas.openxmlformats.org/officeDocument/2006/relationships/audio" Target="../media/media8.m4a"/><Relationship Id="rId19" Type="http://schemas.microsoft.com/office/2007/relationships/media" Target="../media/media13.m4a"/><Relationship Id="rId31" Type="http://schemas.openxmlformats.org/officeDocument/2006/relationships/slide" Target="slide6.xml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audio" Target="../media/media14.m4a"/><Relationship Id="rId27" Type="http://schemas.microsoft.com/office/2007/relationships/media" Target="../media/media17.m4a"/><Relationship Id="rId30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audio" Target="../media/media30.m4a"/><Relationship Id="rId3" Type="http://schemas.microsoft.com/office/2007/relationships/media" Target="../media/media19.m4a"/><Relationship Id="rId21" Type="http://schemas.microsoft.com/office/2007/relationships/media" Target="../media/media28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microsoft.com/office/2007/relationships/media" Target="../media/media30.m4a"/><Relationship Id="rId2" Type="http://schemas.openxmlformats.org/officeDocument/2006/relationships/audio" Target="../media/media18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openxmlformats.org/officeDocument/2006/relationships/slide" Target="slide7.xml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9.m4a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9.m4a"/><Relationship Id="rId28" Type="http://schemas.openxmlformats.org/officeDocument/2006/relationships/slide" Target="slide6.xml"/><Relationship Id="rId10" Type="http://schemas.openxmlformats.org/officeDocument/2006/relationships/audio" Target="../media/media22.m4a"/><Relationship Id="rId19" Type="http://schemas.microsoft.com/office/2007/relationships/media" Target="../media/media27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8.m4a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7" Type="http://schemas.openxmlformats.org/officeDocument/2006/relationships/image" Target="../media/image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1A378A0-93FC-4A0D-8C5D-7C89974B1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74875-4BFE-4F1B-9CD9-9C25DF67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283677"/>
          </a:xfrm>
        </p:spPr>
        <p:txBody>
          <a:bodyPr>
            <a:normAutofit/>
          </a:bodyPr>
          <a:lstStyle/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משפטים בסיסיים באנגלית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DA0B2-B628-49AE-9979-225AD3EBF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466954"/>
            <a:ext cx="8652788" cy="6723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קיראו נא את המצגת עד סופה. ניתן גם להקשיב על ידי הקלקה על תמונת המיקרופון.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רק אחרי שתעברו על כל המצגת – גשו ללינק (קישור) כדי להינות וללמוד מהוידיאו.</a:t>
            </a:r>
            <a:endParaRPr 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540C8B-FA36-479A-9C26-2CDEDB713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424" y="414752"/>
            <a:ext cx="1175511" cy="133668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529E92-5F3E-4652-BE30-798D9FE6F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6211" y="3421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392A0-AFF3-4BBD-889F-D86AF9AF6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19" y="584220"/>
            <a:ext cx="6909386" cy="532022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15D851-3859-4A09-91DA-D843D2FF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 err="1"/>
              <a:t>כנסו</a:t>
            </a:r>
            <a:r>
              <a:rPr lang="en-US" sz="4800" cap="all" spc="-100" dirty="0"/>
              <a:t> </a:t>
            </a:r>
            <a:r>
              <a:rPr lang="en-US" sz="4800" cap="all" spc="-100" dirty="0" err="1"/>
              <a:t>ללינק</a:t>
            </a:r>
            <a:r>
              <a:rPr lang="en-US" sz="4800" cap="all" spc="-100" dirty="0"/>
              <a:t> (</a:t>
            </a:r>
            <a:r>
              <a:rPr lang="en-US" sz="4800" cap="all" spc="-100" dirty="0" err="1"/>
              <a:t>קישור</a:t>
            </a:r>
            <a:r>
              <a:rPr lang="en-US" sz="4800" cap="all" spc="-100" dirty="0"/>
              <a:t>), </a:t>
            </a:r>
            <a:r>
              <a:rPr lang="en-US" sz="4800" cap="all" spc="-100" dirty="0" err="1"/>
              <a:t>שמופיע</a:t>
            </a:r>
            <a:r>
              <a:rPr lang="en-US" sz="4800" cap="all" spc="-100" dirty="0"/>
              <a:t> </a:t>
            </a:r>
            <a:r>
              <a:rPr lang="en-US" sz="4800" cap="all" spc="-100" dirty="0" err="1"/>
              <a:t>פה</a:t>
            </a:r>
            <a:r>
              <a:rPr lang="en-US" sz="4800" cap="all" spc="-100" dirty="0"/>
              <a:t> </a:t>
            </a:r>
            <a:r>
              <a:rPr lang="en-US" sz="4800" cap="all" spc="-100" dirty="0" err="1"/>
              <a:t>למטה</a:t>
            </a:r>
            <a:r>
              <a:rPr lang="he-IL" sz="4800" cap="all" spc="-100" dirty="0"/>
              <a:t> וצפו בסרטון:</a:t>
            </a:r>
            <a:endParaRPr lang="en-US" sz="4800" cap="all" spc="-1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0B816B-7DA4-4D1F-89B4-E92729F61650}"/>
              </a:ext>
            </a:extLst>
          </p:cNvPr>
          <p:cNvSpPr/>
          <p:nvPr/>
        </p:nvSpPr>
        <p:spPr>
          <a:xfrm>
            <a:off x="8600640" y="4654366"/>
            <a:ext cx="315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ighlight>
                  <a:srgbClr val="FFFF00"/>
                </a:highlight>
              </a:rPr>
              <a:t>https://youtu.be/m1McPCnixOY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23F3BA-85A2-4C31-8C45-0B1981E08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0306" y="9361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0C94-BEED-41FE-B7E0-A7AC6E66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400" dirty="0">
                <a:highlight>
                  <a:srgbClr val="00FFFF"/>
                </a:highlight>
              </a:rPr>
              <a:t>בשתי השיקופיות הבאות יהיה צורך להקליק על התשובה הנכונה – או "כן", או "לא".</a:t>
            </a:r>
            <a:br>
              <a:rPr lang="he-IL" sz="2400" dirty="0">
                <a:highlight>
                  <a:srgbClr val="00FFFF"/>
                </a:highlight>
              </a:rPr>
            </a:br>
            <a:r>
              <a:rPr lang="he-IL" sz="2400" dirty="0">
                <a:highlight>
                  <a:srgbClr val="00FFFF"/>
                </a:highlight>
              </a:rPr>
              <a:t>הנה דוגמה:</a:t>
            </a:r>
            <a:endParaRPr lang="en-US" sz="2400" dirty="0">
              <a:highlight>
                <a:srgbClr val="00FFFF"/>
              </a:highligh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2ACFF-2D75-477B-B841-F79FC8216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6851" y="1452129"/>
            <a:ext cx="6188045" cy="2519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BC894-B678-4889-AF32-7B4D9DB5CD8F}"/>
              </a:ext>
            </a:extLst>
          </p:cNvPr>
          <p:cNvSpPr txBox="1"/>
          <p:nvPr/>
        </p:nvSpPr>
        <p:spPr>
          <a:xfrm>
            <a:off x="6736702" y="2211355"/>
            <a:ext cx="5318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אשאל אתכם, למשל, אם יש בסרטון כלב.</a:t>
            </a:r>
          </a:p>
          <a:p>
            <a:r>
              <a:rPr lang="he-IL" dirty="0"/>
              <a:t>יהיה עליכם להקליק כן, אם יש כלב ו-לא, אם אין כלב בסרטון.</a:t>
            </a:r>
          </a:p>
          <a:p>
            <a:r>
              <a:rPr lang="he-IL" dirty="0"/>
              <a:t>אם תענו נכון תועברו לשיקופית שתגיד לכם שזה נכון.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 אם תטעו – תועברו לשיקופית שתאמר שזה לא נכון.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אח"כ יהיה עליכם לחזור אחורה כדי להמשיך לענות על השאלות.</a:t>
            </a:r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6EA42B3-5580-4D7F-A2E1-795A147ECC42}"/>
              </a:ext>
            </a:extLst>
          </p:cNvPr>
          <p:cNvSpPr/>
          <p:nvPr/>
        </p:nvSpPr>
        <p:spPr>
          <a:xfrm>
            <a:off x="6096001" y="2345430"/>
            <a:ext cx="575388" cy="1399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5BF56-D35D-4823-BAA0-21C0E3AEA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199" y="3429000"/>
            <a:ext cx="675497" cy="845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98EAB-83C4-48ED-AA9A-725F1B70F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778" y="4415816"/>
            <a:ext cx="1523611" cy="100445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112A5887-9FE0-410F-90CB-9BA2736C69CA}"/>
              </a:ext>
            </a:extLst>
          </p:cNvPr>
          <p:cNvSpPr/>
          <p:nvPr/>
        </p:nvSpPr>
        <p:spPr>
          <a:xfrm>
            <a:off x="7455159" y="4778084"/>
            <a:ext cx="839755" cy="1399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5BF7340-53C8-48F0-98EF-D372AFDB4718}"/>
              </a:ext>
            </a:extLst>
          </p:cNvPr>
          <p:cNvSpPr/>
          <p:nvPr/>
        </p:nvSpPr>
        <p:spPr>
          <a:xfrm>
            <a:off x="9259078" y="3781577"/>
            <a:ext cx="839755" cy="1399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1C5169-5A04-487F-B3BE-8E2772A6B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0779" y="12096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D67B-F1D6-4993-AA06-3CBDF956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2400" dirty="0">
                <a:highlight>
                  <a:srgbClr val="FFFF00"/>
                </a:highlight>
              </a:rPr>
              <a:t>מה מראים לנו בוידיאו קליפ (סירטון) הזה?</a:t>
            </a:r>
            <a:br>
              <a:rPr lang="he-IL" sz="2400" dirty="0">
                <a:highlight>
                  <a:srgbClr val="FFFF00"/>
                </a:highlight>
              </a:rPr>
            </a:br>
            <a:r>
              <a:rPr lang="he-IL" sz="2400" dirty="0">
                <a:highlight>
                  <a:srgbClr val="FFFF00"/>
                </a:highlight>
              </a:rPr>
              <a:t>הקליקו על התשובה הנכונה וראו אם צדקתם.ן.</a:t>
            </a:r>
            <a:br>
              <a:rPr lang="he-IL" sz="2400" dirty="0">
                <a:highlight>
                  <a:srgbClr val="FFFF00"/>
                </a:highlight>
              </a:rPr>
            </a:br>
            <a:r>
              <a:rPr lang="he-IL" sz="2400" dirty="0">
                <a:highlight>
                  <a:srgbClr val="FFFF00"/>
                </a:highlight>
              </a:rPr>
              <a:t>הקליקו על הרמקול כדי לשמוע איך אומרים את המילים בעברית ובאנגלית.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3CD2-CED3-49DC-AB4B-BD860A9A7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he-IL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31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30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buClr>
                <a:srgbClr val="000000">
                  <a:lumMod val="85000"/>
                  <a:lumOff val="15000"/>
                </a:srgbClr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CBA6C-8A2A-4C9C-9EC6-90FFB604B6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dirty="0"/>
              <a:t>כלב</a:t>
            </a:r>
          </a:p>
          <a:p>
            <a:pPr algn="r" rtl="1"/>
            <a:r>
              <a:rPr lang="he-IL" dirty="0"/>
              <a:t>חתול</a:t>
            </a:r>
          </a:p>
          <a:p>
            <a:pPr algn="r" rtl="1"/>
            <a:r>
              <a:rPr lang="he-IL" dirty="0"/>
              <a:t>רכבת</a:t>
            </a:r>
          </a:p>
          <a:p>
            <a:pPr algn="r" rtl="1"/>
            <a:r>
              <a:rPr lang="he-IL" dirty="0"/>
              <a:t>מורה</a:t>
            </a:r>
          </a:p>
          <a:p>
            <a:pPr algn="r" rtl="1"/>
            <a:r>
              <a:rPr lang="he-IL" dirty="0"/>
              <a:t>ילד</a:t>
            </a:r>
          </a:p>
          <a:p>
            <a:pPr algn="r" rtl="1"/>
            <a:r>
              <a:rPr lang="he-IL" dirty="0"/>
              <a:t>גיטרה</a:t>
            </a:r>
            <a:endParaRPr lang="en-US" dirty="0"/>
          </a:p>
          <a:p>
            <a:pPr algn="r" rtl="1"/>
            <a:r>
              <a:rPr lang="he-IL" dirty="0"/>
              <a:t>ילדה</a:t>
            </a:r>
          </a:p>
          <a:p>
            <a:pPr algn="r" rtl="1"/>
            <a:r>
              <a:rPr lang="he-IL" dirty="0"/>
              <a:t>דינוזאור</a:t>
            </a:r>
          </a:p>
          <a:p>
            <a:pPr algn="r" rtl="1"/>
            <a:r>
              <a:rPr lang="he-IL" dirty="0"/>
              <a:t>כדוררגל</a:t>
            </a:r>
          </a:p>
          <a:p>
            <a:pPr algn="r" rtl="1"/>
            <a:r>
              <a:rPr lang="he-IL" dirty="0"/>
              <a:t>החברים של הדינוזאור</a:t>
            </a:r>
          </a:p>
          <a:p>
            <a:pPr algn="r" rtl="1"/>
            <a:r>
              <a:rPr lang="he-IL" dirty="0"/>
              <a:t>בית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0D77E1-B790-48B7-8937-3465D256C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730240" y="309986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C55797-A53C-4498-AF8B-CA68C0D061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47278" y="200873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6FB0B0-9983-4DBB-ABE2-0E2E7646FE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68268" y="2344770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1CAF8B-7BC1-480A-9EE9-96C9B0820C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68268" y="2680805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D56B10-17A0-48C8-8879-C2C99783B4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68268" y="2941637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3A5B2F-1A9C-411C-83C8-E21E486476A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68255" y="3272213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E68D3-CEB0-44A6-BFAF-AB4917210F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47277" y="3602789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ADE5D2-EF81-4B2F-90C4-D202A40A680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47276" y="4239293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7C8713-F91D-4F1D-A7E0-2FE62F10C3E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42592" y="3929493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98FFDF-E5FD-4505-8D25-50C69F43695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54289" y="4575297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2DB295-9DCC-40A9-99AC-A4220563C5B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42591" y="4898330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E1DB49-B7DA-4E38-8731-3B9F9381FC9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30893" y="5192971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C106A5-DAC2-4511-AF91-7A43DCF7551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751230" y="2008734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201D5-AF93-49DE-8517-9E01FCA6DE7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948080" y="2008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3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7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AF75-EB34-4116-A79B-5137F4A8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מה הם אומרים אחד לשני (בסרטון)?</a:t>
            </a:r>
            <a:b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הקליקו על התשובה הנכונה וראו אם צדקתם.ן</a:t>
            </a:r>
            <a:b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שימו לב גם לסימני הפיסוק - ? ו- !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A88E0-8688-47CF-AE5F-062B98E8B0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>
                <a:hlinkClick r:id="rId28" action="ppaction://hlinksldjump"/>
              </a:rPr>
              <a:t>כן</a:t>
            </a:r>
            <a:r>
              <a:rPr lang="he-IL" dirty="0"/>
              <a:t>   /   </a:t>
            </a:r>
            <a:r>
              <a:rPr lang="he-IL" dirty="0">
                <a:hlinkClick r:id="rId29" action="ppaction://hlinksldjump"/>
              </a:rPr>
              <a:t>לא</a:t>
            </a:r>
            <a:endParaRPr lang="he-IL" dirty="0"/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lvl="0" algn="r" rtl="1">
              <a:buClr>
                <a:srgbClr val="000000">
                  <a:lumMod val="85000"/>
                  <a:lumOff val="15000"/>
                </a:srgbClr>
              </a:buClr>
            </a:pPr>
            <a:r>
              <a:rPr lang="he-IL" dirty="0">
                <a:solidFill>
                  <a:srgbClr val="000000"/>
                </a:solidFill>
                <a:hlinkClick r:id="rId28" action="ppaction://hlinksldjump"/>
              </a:rPr>
              <a:t>כן</a:t>
            </a:r>
            <a:r>
              <a:rPr lang="he-IL" dirty="0">
                <a:solidFill>
                  <a:srgbClr val="000000"/>
                </a:solidFill>
              </a:rPr>
              <a:t>   /   </a:t>
            </a:r>
            <a:r>
              <a:rPr lang="he-IL" dirty="0">
                <a:solidFill>
                  <a:srgbClr val="000000"/>
                </a:solidFill>
                <a:hlinkClick r:id="rId29" action="ppaction://hlinksldjump"/>
              </a:rPr>
              <a:t>לא</a:t>
            </a:r>
            <a:endParaRPr lang="en-US" dirty="0">
              <a:solidFill>
                <a:srgbClr val="000000"/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8FC45-3BA3-49D4-B7F9-81B25170E0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שלום!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שמי ג'ני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רוצה לשחק כדורגל?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שמי טוני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נעים להכיר אותך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רוצה לשחק?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מה שלומך?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רוצה לשיר?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השם שלך הוא "פוד"!</a:t>
            </a:r>
          </a:p>
          <a:p>
            <a:pPr marL="0" lvl="0" indent="0" algn="r" rtl="1">
              <a:buClr>
                <a:srgbClr val="000000">
                  <a:lumMod val="85000"/>
                  <a:lumOff val="15000"/>
                </a:srgbClr>
              </a:buClr>
              <a:buNone/>
            </a:pPr>
            <a:r>
              <a:rPr lang="he-IL" dirty="0">
                <a:solidFill>
                  <a:srgbClr val="000000"/>
                </a:solidFill>
              </a:rPr>
              <a:t>מה שמך?</a:t>
            </a:r>
          </a:p>
          <a:p>
            <a:pPr algn="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1DE4E-190C-43BA-BBDF-4878810FC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30240" y="309986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E8DA88-B975-478C-A2D9-E918B2C2E1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30239" y="2014193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BDD8B5-03C0-4457-95B7-4AC709920F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814347" y="2014192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4C2442-4BBA-46D6-B7B1-EBD76B94B2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57389" y="2014191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931F98-2868-45B8-BFCA-E1BB2988070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25676" y="2384128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168B95-370D-4145-90EF-DB1B0075B9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25200" y="2754062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C31004-DCA5-45E1-BE78-FF4516A4BD5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27516" y="3119045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12F620-9BE7-4099-BF60-6DBB26B79A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08867" y="3498312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9E8918-D489-438F-863F-3D5D4FB0584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17034" y="3843964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4602E3-908C-455D-B887-C25D30E3453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06844" y="4217074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261B4-08E3-4FCE-9E87-EF4B84157A4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96654" y="4562726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31A3A-2655-46DE-A9C9-CB85C92043C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06843" y="4935836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6F0C88-A208-4532-8FBD-8C91D778F11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16022" y="52814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5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6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6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AA0CC-429D-4F58-A4AC-93862ADB5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936" y="803063"/>
            <a:ext cx="3860127" cy="5251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4682A-3F71-4C49-B08A-9A3BA52CCA1C}"/>
              </a:ext>
            </a:extLst>
          </p:cNvPr>
          <p:cNvSpPr txBox="1"/>
          <p:nvPr/>
        </p:nvSpPr>
        <p:spPr>
          <a:xfrm>
            <a:off x="9171994" y="1744824"/>
            <a:ext cx="209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Yes!  </a:t>
            </a:r>
            <a:r>
              <a:rPr lang="he-IL" sz="3200" dirty="0">
                <a:highlight>
                  <a:srgbClr val="FFFF00"/>
                </a:highlight>
              </a:rPr>
              <a:t>כן!</a:t>
            </a:r>
          </a:p>
          <a:p>
            <a:pPr algn="ctr"/>
            <a:r>
              <a:rPr lang="he-IL" sz="3200" dirty="0">
                <a:highlight>
                  <a:srgbClr val="FFFF00"/>
                </a:highlight>
              </a:rPr>
              <a:t>טוב מאד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912DAC-D3B4-4F99-9593-B179319B9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9D01FB-058F-48CB-9601-F697BC438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0970" y="2819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CAA4DB-87AF-4AD3-BAB5-424A15F8B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45902"/>
            <a:ext cx="5143500" cy="357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459CA-421E-4150-B057-72C55A38BEDC}"/>
              </a:ext>
            </a:extLst>
          </p:cNvPr>
          <p:cNvSpPr txBox="1"/>
          <p:nvPr/>
        </p:nvSpPr>
        <p:spPr>
          <a:xfrm>
            <a:off x="1553497" y="1268361"/>
            <a:ext cx="232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he-IL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לא, נסו שוב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805423-F0FE-456E-9C73-99B332631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0021" y="22224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23C28"/>
      </a:dk2>
      <a:lt2>
        <a:srgbClr val="E8E5E2"/>
      </a:lt2>
      <a:accent1>
        <a:srgbClr val="56A8E7"/>
      </a:accent1>
      <a:accent2>
        <a:srgbClr val="40B0B2"/>
      </a:accent2>
      <a:accent3>
        <a:srgbClr val="3DB586"/>
      </a:accent3>
      <a:accent4>
        <a:srgbClr val="38B950"/>
      </a:accent4>
      <a:accent5>
        <a:srgbClr val="5BB73F"/>
      </a:accent5>
      <a:accent6>
        <a:srgbClr val="87AE3E"/>
      </a:accent6>
      <a:hlink>
        <a:srgbClr val="A1795A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316</Words>
  <Application>Microsoft Office PowerPoint</Application>
  <PresentationFormat>Widescreen</PresentationFormat>
  <Paragraphs>65</Paragraphs>
  <Slides>7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Gill Sans MT</vt:lpstr>
      <vt:lpstr>SavonVTI</vt:lpstr>
      <vt:lpstr>משפטים בסיסיים באנגלית </vt:lpstr>
      <vt:lpstr>כנסו ללינק (קישור), שמופיע פה למטה וצפו בסרטון:</vt:lpstr>
      <vt:lpstr>בשתי השיקופיות הבאות יהיה צורך להקליק על התשובה הנכונה – או "כן", או "לא". הנה דוגמה:</vt:lpstr>
      <vt:lpstr>מה מראים לנו בוידיאו קליפ (סירטון) הזה? הקליקו על התשובה הנכונה וראו אם צדקתם.ן. הקליקו על הרמקול כדי לשמוע איך אומרים את המילים בעברית ובאנגלית.</vt:lpstr>
      <vt:lpstr>מה הם אומרים אחד לשני (בסרטון)? הקליקו על התשובה הנכונה וראו אם צדקתם.ן שימו לב גם לסימני הפיסוק - ? ו- 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משפטים בסיסיים באנגלית </dc:title>
  <dc:creator>nerez erez</dc:creator>
  <cp:lastModifiedBy>nerez erez</cp:lastModifiedBy>
  <cp:revision>37</cp:revision>
  <dcterms:created xsi:type="dcterms:W3CDTF">2020-03-16T12:53:06Z</dcterms:created>
  <dcterms:modified xsi:type="dcterms:W3CDTF">2020-03-18T14:02:26Z</dcterms:modified>
</cp:coreProperties>
</file>