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D4"/>
    <a:srgbClr val="FF0066"/>
    <a:srgbClr val="660066"/>
    <a:srgbClr val="FF66CC"/>
    <a:srgbClr val="CC0000"/>
    <a:srgbClr val="00FF00"/>
    <a:srgbClr val="008000"/>
    <a:srgbClr val="99FF33"/>
    <a:srgbClr val="FF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15E65-1C0B-4163-8C12-33FD4432CD28}" type="datetimeFigureOut">
              <a:rPr lang="en-CA" smtClean="0"/>
              <a:t>2016-10-25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ABC7-DFF4-475F-B7E6-425BB2B43F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323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F89DC-5456-4B46-AD0E-394068ED9699}" type="datetimeFigureOut">
              <a:rPr lang="en-CA" smtClean="0"/>
              <a:t>2016-10-25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5509E-1897-43A6-A5BB-2BF9AF240A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539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5509E-1897-43A6-A5BB-2BF9AF240A8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03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3EC4-9A7D-4252-BDA3-2E1EE5C33C89}" type="datetime1">
              <a:rPr lang="en-CA" smtClean="0"/>
              <a:t>2016-10-25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53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33C2-E651-4A18-A694-4830521EF3D7}" type="datetime1">
              <a:rPr lang="en-CA" smtClean="0"/>
              <a:t>2016-10-25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76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29E9-2DC7-4675-8A77-7C270D0B0F1E}" type="datetime1">
              <a:rPr lang="en-CA" smtClean="0"/>
              <a:t>2016-10-25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348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CCE9-4A89-4936-B82C-20FEBC192C7C}" type="datetime1">
              <a:rPr lang="en-CA" smtClean="0"/>
              <a:t>2016-10-25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64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8310-2CDD-4D29-980C-41463C21503B}" type="datetime1">
              <a:rPr lang="en-CA" smtClean="0"/>
              <a:t>2016-10-25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07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198C-A751-49D7-9A39-E619882E19DE}" type="datetime1">
              <a:rPr lang="en-CA" smtClean="0"/>
              <a:t>2016-10-25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3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CC4C-0E91-484B-8BE8-D67BC052484F}" type="datetime1">
              <a:rPr lang="en-CA" smtClean="0"/>
              <a:t>2016-10-25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24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3683-6455-4F1B-97B7-D979E918F78D}" type="datetime1">
              <a:rPr lang="en-CA" smtClean="0"/>
              <a:t>2016-10-25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51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08F9-94A3-4EE5-A333-EB58DE5D5B36}" type="datetime1">
              <a:rPr lang="en-CA" smtClean="0"/>
              <a:t>2016-10-25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87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DFF-316C-483F-8D7F-91DCB2875908}" type="datetime1">
              <a:rPr lang="en-CA" smtClean="0"/>
              <a:t>2016-10-25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906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D741-E309-4DF1-8865-D527BB7A0814}" type="datetime1">
              <a:rPr lang="en-CA" smtClean="0"/>
              <a:t>2016-10-25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364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536BA-7A27-49E3-992F-B2CC69127377}" type="datetime1">
              <a:rPr lang="en-CA" smtClean="0"/>
              <a:t>2016-10-25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C7BAC-4CF9-4DCB-A150-299588E1A0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46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16" y="1988840"/>
            <a:ext cx="208823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n-US" sz="19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6876" y="3187129"/>
            <a:ext cx="190308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sz="23900" b="1" cap="none" spc="0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4048" y="-603448"/>
            <a:ext cx="1142886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4400" b="1" cap="none" spc="0" dirty="0" smtClean="0">
                <a:ln/>
                <a:solidFill>
                  <a:schemeClr val="accent3"/>
                </a:solidFill>
                <a:effectLst/>
              </a:rPr>
              <a:t>C</a:t>
            </a:r>
            <a:endParaRPr lang="en-US" sz="3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776" y="3802682"/>
            <a:ext cx="180049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1</a:t>
            </a:fld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3820457" y="2294290"/>
            <a:ext cx="132760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66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</a:t>
            </a:r>
            <a:endParaRPr lang="en-US" sz="16600" b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809654"/>
            <a:ext cx="1857028" cy="18272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2933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10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5318329" y="1124744"/>
            <a:ext cx="2510624" cy="450892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en-US" sz="28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864289"/>
            <a:ext cx="136287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29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endParaRPr lang="en-US" sz="287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29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4956" y="-171400"/>
            <a:ext cx="220284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82550" h="38100" prst="coolSlan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57150">
                  <a:solidFill>
                    <a:srgbClr val="00FF00"/>
                  </a:solidFill>
                </a:ln>
                <a:solidFill>
                  <a:srgbClr val="008000"/>
                </a:solidFill>
                <a:effectLst/>
              </a:rPr>
              <a:t>N</a:t>
            </a:r>
            <a:endParaRPr lang="en-US" sz="23900" b="1" cap="none" spc="0" dirty="0">
              <a:ln w="57150">
                <a:solidFill>
                  <a:srgbClr val="00FF00"/>
                </a:solidFill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5555" y="-531440"/>
            <a:ext cx="164660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100" dirty="0" smtClean="0">
                <a:ln w="18000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</a:t>
            </a:r>
            <a:endParaRPr lang="en-US" sz="19900" b="1" cap="none" spc="100" dirty="0">
              <a:ln w="18000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1515" y="2001763"/>
            <a:ext cx="187262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762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X</a:t>
            </a:r>
            <a:endParaRPr lang="en-US" sz="23900" b="1" cap="none" spc="0" dirty="0">
              <a:ln w="762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04" y="4941168"/>
            <a:ext cx="1865869" cy="16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11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331640" y="116632"/>
            <a:ext cx="2430474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13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endParaRPr lang="en-US" sz="413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0593" y="-429672"/>
            <a:ext cx="190949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76200">
                  <a:solidFill>
                    <a:schemeClr val="accent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endParaRPr lang="en-US" sz="23900" b="1" cap="none" spc="0" dirty="0">
              <a:ln w="76200">
                <a:solidFill>
                  <a:schemeClr val="accent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247" y="3140969"/>
            <a:ext cx="187262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762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X</a:t>
            </a:r>
            <a:endParaRPr lang="en-US" sz="23900" b="1" cap="none" spc="0" dirty="0">
              <a:ln w="762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6907" y="2058956"/>
            <a:ext cx="182934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239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</a:t>
            </a:r>
            <a:endParaRPr lang="en-US" sz="23900" b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6877" y="-486865"/>
            <a:ext cx="169790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76200" cmpd="sng">
                  <a:solidFill>
                    <a:srgbClr val="FF0066"/>
                  </a:solidFill>
                  <a:prstDash val="solid"/>
                </a:ln>
                <a:solidFill>
                  <a:srgbClr val="FFB7D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23900" b="1" cap="none" spc="0" dirty="0">
              <a:ln w="76200" cmpd="sng">
                <a:solidFill>
                  <a:srgbClr val="FF0066"/>
                </a:solidFill>
                <a:prstDash val="solid"/>
              </a:ln>
              <a:solidFill>
                <a:srgbClr val="FFB7D4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81" y="2337140"/>
            <a:ext cx="1441000" cy="1549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12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404516" y="3356992"/>
            <a:ext cx="2088232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n-US" sz="23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2748" y="954881"/>
            <a:ext cx="217559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</a:t>
            </a:r>
            <a:endParaRPr lang="en-US" sz="239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764704"/>
            <a:ext cx="2282997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100" dirty="0" smtClean="0">
                <a:ln w="18000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</a:t>
            </a:r>
            <a:endParaRPr lang="en-US" sz="28700" b="1" cap="none" spc="100" dirty="0">
              <a:ln w="18000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45554" y="3259137"/>
            <a:ext cx="170271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dirty="0">
                <a:ln w="762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en-US" sz="5400" b="1" cap="none" spc="0" dirty="0">
              <a:ln w="762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27897" y="-1107504"/>
            <a:ext cx="169790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76200" cmpd="sng">
                  <a:solidFill>
                    <a:srgbClr val="FF0066"/>
                  </a:solidFill>
                  <a:prstDash val="solid"/>
                </a:ln>
                <a:solidFill>
                  <a:srgbClr val="FFB7D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23900" b="1" cap="none" spc="0" dirty="0">
              <a:ln w="76200" cmpd="sng">
                <a:solidFill>
                  <a:srgbClr val="FF0066"/>
                </a:solidFill>
                <a:prstDash val="solid"/>
              </a:ln>
              <a:solidFill>
                <a:srgbClr val="FFB7D4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96" y="2230946"/>
            <a:ext cx="1519342" cy="1607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13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589028" y="3789040"/>
            <a:ext cx="190308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sz="23900" b="1" cap="none" spc="0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0" y="1340768"/>
            <a:ext cx="250581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endParaRPr lang="en-US" sz="6600" b="1" cap="none" spc="0" dirty="0">
              <a:ln w="18000">
                <a:solidFill>
                  <a:srgbClr val="0000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5493" y="-387424"/>
            <a:ext cx="220284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82550" h="38100" prst="coolSlan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57150">
                  <a:solidFill>
                    <a:srgbClr val="00FF00"/>
                  </a:solidFill>
                </a:ln>
                <a:solidFill>
                  <a:srgbClr val="008000"/>
                </a:solidFill>
                <a:effectLst/>
              </a:rPr>
              <a:t>N</a:t>
            </a:r>
            <a:endParaRPr lang="en-US" sz="23900" b="1" cap="none" spc="0" dirty="0">
              <a:ln w="57150">
                <a:solidFill>
                  <a:srgbClr val="00FF00"/>
                </a:solidFill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6150" y="1707629"/>
            <a:ext cx="267413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700" b="1" dirty="0" smtClean="0">
                <a:ln w="7620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8700" b="1" dirty="0">
              <a:ln w="76200"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6306" y="-819472"/>
            <a:ext cx="169790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76200" cmpd="sng">
                  <a:solidFill>
                    <a:srgbClr val="FF0066"/>
                  </a:solidFill>
                  <a:prstDash val="solid"/>
                </a:ln>
                <a:solidFill>
                  <a:srgbClr val="FFB7D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23900" b="1" cap="none" spc="0" dirty="0">
              <a:ln w="76200" cmpd="sng">
                <a:solidFill>
                  <a:srgbClr val="FF0066"/>
                </a:solidFill>
                <a:prstDash val="solid"/>
              </a:ln>
              <a:solidFill>
                <a:srgbClr val="FFB7D4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66" y="2580912"/>
            <a:ext cx="1971950" cy="2010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14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563888" y="3168545"/>
            <a:ext cx="1142886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700" b="1" cap="none" spc="0" dirty="0" smtClean="0">
                <a:ln/>
                <a:solidFill>
                  <a:schemeClr val="accent3"/>
                </a:solidFill>
                <a:effectLst/>
              </a:rPr>
              <a:t>C</a:t>
            </a:r>
            <a:endParaRPr lang="en-US" sz="287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904" y="-9939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700" b="1" dirty="0" smtClean="0">
                <a:ln w="571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J</a:t>
            </a:r>
            <a:endParaRPr lang="en-US" sz="6600" b="1" dirty="0"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0582" y="404664"/>
            <a:ext cx="2143536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1499294"/>
            <a:ext cx="2792752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V</a:t>
            </a:r>
            <a:endParaRPr lang="en-US" sz="3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8307" y="-290708"/>
            <a:ext cx="1443546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76200" cmpd="sng">
                  <a:solidFill>
                    <a:srgbClr val="FF0066"/>
                  </a:solidFill>
                  <a:prstDash val="solid"/>
                </a:ln>
                <a:solidFill>
                  <a:srgbClr val="FFB7D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23900" b="1" cap="none" spc="0" dirty="0">
              <a:ln w="76200" cmpd="sng">
                <a:solidFill>
                  <a:srgbClr val="FF0066"/>
                </a:solidFill>
                <a:prstDash val="solid"/>
              </a:ln>
              <a:solidFill>
                <a:srgbClr val="FFB7D4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24" y="4082433"/>
            <a:ext cx="2177094" cy="13405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15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897575" y="-197247"/>
            <a:ext cx="212269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3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en-US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5728" y="1707629"/>
            <a:ext cx="202812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19900" b="1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9183" y="2074490"/>
            <a:ext cx="193514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</a:t>
            </a:r>
            <a:endParaRPr lang="en-US" sz="199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9624" y="3645024"/>
            <a:ext cx="24978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u="sng" dirty="0" smtClean="0">
                <a:ln w="762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</a:t>
            </a:r>
            <a:endParaRPr lang="en-US" sz="19900" b="1" u="sng" dirty="0">
              <a:ln w="762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768" y="-773311"/>
            <a:ext cx="169790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76200" cmpd="sng">
                  <a:solidFill>
                    <a:srgbClr val="FF0066"/>
                  </a:solidFill>
                  <a:prstDash val="solid"/>
                </a:ln>
                <a:solidFill>
                  <a:srgbClr val="FFB7D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23900" b="1" cap="none" spc="0" dirty="0">
              <a:ln w="76200" cmpd="sng">
                <a:solidFill>
                  <a:srgbClr val="FF0066"/>
                </a:solidFill>
                <a:prstDash val="solid"/>
              </a:ln>
              <a:solidFill>
                <a:srgbClr val="FFB7D4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02" y="2347002"/>
            <a:ext cx="1733968" cy="18740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16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628687" y="3226618"/>
            <a:ext cx="18485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</a:t>
            </a:r>
            <a:endParaRPr lang="en-US" sz="199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096" y="1196752"/>
            <a:ext cx="220284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82550" h="38100" prst="coolSlan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57150">
                  <a:solidFill>
                    <a:srgbClr val="00FF00"/>
                  </a:solidFill>
                </a:ln>
                <a:solidFill>
                  <a:srgbClr val="008000"/>
                </a:solidFill>
                <a:effectLst/>
              </a:rPr>
              <a:t>N</a:t>
            </a:r>
            <a:endParaRPr lang="en-US" sz="23900" b="1" cap="none" spc="0" dirty="0">
              <a:ln w="57150">
                <a:solidFill>
                  <a:srgbClr val="00FF00"/>
                </a:solidFill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0740" y="3772321"/>
            <a:ext cx="181652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9672" y="836712"/>
            <a:ext cx="155363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99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</a:t>
            </a:r>
            <a:endParaRPr lang="en-US" sz="19900" b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9615" y="1484784"/>
            <a:ext cx="172835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23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54" y="517861"/>
            <a:ext cx="2124371" cy="1933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17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475656" y="2179017"/>
            <a:ext cx="2088232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n-US" sz="23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3968" y="44624"/>
            <a:ext cx="211788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endParaRPr lang="en-US" sz="6000" b="1" cap="none" spc="0" dirty="0">
              <a:ln w="18000">
                <a:solidFill>
                  <a:srgbClr val="0000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2120" y="1800393"/>
            <a:ext cx="202491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700" b="1" dirty="0" smtClean="0">
                <a:ln w="571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J</a:t>
            </a:r>
            <a:endParaRPr lang="en-US" sz="6600" b="1" dirty="0"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8982" y="2132856"/>
            <a:ext cx="193514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</a:t>
            </a:r>
            <a:endParaRPr lang="en-US" sz="199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4" y="3645024"/>
            <a:ext cx="172835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23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55" y="821979"/>
            <a:ext cx="1998171" cy="181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18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581170" y="-171400"/>
            <a:ext cx="161454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sz="19900" b="1" cap="none" spc="0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2101" y="2982120"/>
            <a:ext cx="100219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29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endParaRPr lang="en-US" sz="19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29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3354" y="3566765"/>
            <a:ext cx="202811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19900" b="1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3807" y="-603448"/>
            <a:ext cx="266771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 smtClean="0">
                <a:ln w="76200">
                  <a:solidFill>
                    <a:schemeClr val="accent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endParaRPr lang="en-US" sz="34400" b="1" cap="none" spc="0" dirty="0">
              <a:ln w="76200">
                <a:solidFill>
                  <a:schemeClr val="accent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8818" y="3415358"/>
            <a:ext cx="1080286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23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54" y="2724259"/>
            <a:ext cx="2090428" cy="1685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19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076056" y="1268760"/>
            <a:ext cx="2335897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all" spc="0" dirty="0" smtClean="0">
                <a:ln w="76200" cmpd="sng">
                  <a:solidFill>
                    <a:srgbClr val="CCCC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endParaRPr lang="en-US" sz="34400" b="1" cap="all" spc="0" dirty="0">
              <a:ln w="76200" cmpd="sng">
                <a:solidFill>
                  <a:srgbClr val="CCCC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-197247"/>
            <a:ext cx="148630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3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endParaRPr lang="en-US" sz="23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86770" y="-387424"/>
            <a:ext cx="164660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100" dirty="0" smtClean="0">
                <a:ln w="18000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</a:t>
            </a:r>
            <a:endParaRPr lang="en-US" sz="19900" b="1" cap="none" spc="100" dirty="0">
              <a:ln w="18000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5856" y="3763193"/>
            <a:ext cx="236955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300" dirty="0" smtClean="0">
                <a:ln w="11430" cmpd="sng">
                  <a:solidFill>
                    <a:srgbClr val="CC0000"/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20000">
                      <a:srgbClr val="66008F"/>
                    </a:gs>
                    <a:gs pos="45000">
                      <a:srgbClr val="BA0066"/>
                    </a:gs>
                    <a:gs pos="80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/>
                <a:latin typeface="Corbel" panose="020B0503020204020204" pitchFamily="34" charset="0"/>
              </a:rPr>
              <a:t>U</a:t>
            </a:r>
            <a:endParaRPr lang="en-US" sz="23900" b="1" cap="none" spc="300" dirty="0">
              <a:ln w="11430" cmpd="sng">
                <a:solidFill>
                  <a:srgbClr val="CC0000"/>
                </a:solidFill>
                <a:prstDash val="solid"/>
                <a:miter lim="800000"/>
              </a:ln>
              <a:gradFill>
                <a:gsLst>
                  <a:gs pos="0">
                    <a:srgbClr val="000082"/>
                  </a:gs>
                  <a:gs pos="20000">
                    <a:srgbClr val="66008F"/>
                  </a:gs>
                  <a:gs pos="45000">
                    <a:srgbClr val="BA0066"/>
                  </a:gs>
                  <a:gs pos="80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/>
              <a:latin typeface="Corbel" panose="020B05030202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9627" y="980728"/>
            <a:ext cx="2404826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3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53" y="2897075"/>
            <a:ext cx="1400054" cy="1233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2</a:t>
            </a:fld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635896" y="3691185"/>
            <a:ext cx="168026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all" spc="0" dirty="0" smtClean="0">
                <a:ln w="76200" cmpd="sng">
                  <a:solidFill>
                    <a:srgbClr val="CCCC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endParaRPr lang="en-US" sz="23900" b="1" cap="all" spc="0" dirty="0">
              <a:ln w="76200" cmpd="sng">
                <a:solidFill>
                  <a:srgbClr val="CCCC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4032" y="-459432"/>
            <a:ext cx="159210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ln w="38100" cmpd="sng">
                  <a:solidFill>
                    <a:srgbClr val="003300"/>
                  </a:solidFill>
                  <a:prstDash val="solid"/>
                </a:ln>
                <a:solidFill>
                  <a:srgbClr val="00FF00"/>
                </a:solidFill>
              </a:rPr>
              <a:t>F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5596" y="2160433"/>
            <a:ext cx="2568332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</a:t>
            </a:r>
            <a:endParaRPr lang="en-US" sz="344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4967" y="1484784"/>
            <a:ext cx="211788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endParaRPr lang="en-US" sz="6000" b="1" cap="none" spc="0" dirty="0">
              <a:ln w="18000">
                <a:solidFill>
                  <a:srgbClr val="0000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8104" y="44624"/>
            <a:ext cx="1598516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29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endParaRPr lang="en-US" sz="3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29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39696"/>
            <a:ext cx="1872208" cy="17692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20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547664" y="706338"/>
            <a:ext cx="180049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9805" y="3789040"/>
            <a:ext cx="159210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ln w="38100" cmpd="sng">
                  <a:solidFill>
                    <a:srgbClr val="003300"/>
                  </a:solidFill>
                  <a:prstDash val="solid"/>
                </a:ln>
                <a:solidFill>
                  <a:srgbClr val="00FF00"/>
                </a:solidFill>
              </a:rPr>
              <a:t>F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7516" y="2650554"/>
            <a:ext cx="241444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99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</a:t>
            </a:r>
            <a:endParaRPr lang="en-US" sz="199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4595" y="-82401"/>
            <a:ext cx="3167855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4400" b="1" dirty="0" smtClean="0">
                <a:ln w="7620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34400" b="1" dirty="0">
              <a:ln w="76200"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5733" y="2780928"/>
            <a:ext cx="172835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23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77" y="614044"/>
            <a:ext cx="1578986" cy="115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21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697927" y="764704"/>
            <a:ext cx="172194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16600" b="1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9578" y="1556792"/>
            <a:ext cx="2701381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100" dirty="0" smtClean="0">
                <a:ln w="18000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</a:t>
            </a:r>
            <a:endParaRPr lang="en-US" sz="34400" b="1" cap="none" spc="100" dirty="0">
              <a:ln w="18000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3115121"/>
            <a:ext cx="199766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V</a:t>
            </a:r>
            <a:endParaRPr lang="en-US" sz="1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940" y="332656"/>
            <a:ext cx="182934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239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</a:t>
            </a:r>
            <a:endParaRPr lang="en-US" sz="23900" b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6379" y="2232441"/>
            <a:ext cx="1127232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300" dirty="0" err="1" smtClean="0">
                <a:ln w="11430" cmpd="sng">
                  <a:solidFill>
                    <a:srgbClr val="FFB7D4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66"/>
                    </a:gs>
                    <a:gs pos="50000">
                      <a:srgbClr val="FFB7D4"/>
                    </a:gs>
                    <a:gs pos="100000">
                      <a:srgbClr val="660066"/>
                    </a:gs>
                  </a:gsLst>
                  <a:lin ang="5400000" scaled="0"/>
                </a:gradFill>
                <a:effectLst>
                  <a:glow rad="63500">
                    <a:srgbClr val="FFB7D4">
                      <a:alpha val="40000"/>
                    </a:srgbClr>
                  </a:glow>
                </a:effectLst>
              </a:rPr>
              <a:t>i</a:t>
            </a:r>
            <a:endParaRPr lang="en-US" sz="28700" b="1" cap="none" spc="300" dirty="0">
              <a:ln w="11430" cmpd="sng">
                <a:solidFill>
                  <a:srgbClr val="FFB7D4"/>
                </a:solidFill>
                <a:prstDash val="solid"/>
                <a:miter lim="800000"/>
              </a:ln>
              <a:gradFill>
                <a:gsLst>
                  <a:gs pos="0">
                    <a:srgbClr val="FF0066"/>
                  </a:gs>
                  <a:gs pos="50000">
                    <a:srgbClr val="FFB7D4"/>
                  </a:gs>
                  <a:gs pos="100000">
                    <a:srgbClr val="660066"/>
                  </a:gs>
                </a:gsLst>
                <a:lin ang="5400000" scaled="0"/>
              </a:gradFill>
              <a:effectLst>
                <a:glow rad="63500">
                  <a:srgbClr val="FFB7D4">
                    <a:alpha val="40000"/>
                  </a:srgbClr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05" y="378918"/>
            <a:ext cx="2146253" cy="2113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22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355976" y="-387424"/>
            <a:ext cx="2088232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n-US" sz="23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3387" y="1700808"/>
            <a:ext cx="136287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29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endParaRPr lang="en-US" sz="287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29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9835" y="-171400"/>
            <a:ext cx="225734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7620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3900" b="1" dirty="0">
              <a:ln w="76200"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3440" y="2276872"/>
            <a:ext cx="24978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u="sng" dirty="0" smtClean="0">
                <a:ln w="762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</a:t>
            </a:r>
            <a:endParaRPr lang="en-US" sz="19900" b="1" u="sng" dirty="0">
              <a:ln w="762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8594" y="543446"/>
            <a:ext cx="130676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300" dirty="0" err="1" smtClean="0">
                <a:ln w="11430" cmpd="sng">
                  <a:solidFill>
                    <a:srgbClr val="FFB7D4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66"/>
                    </a:gs>
                    <a:gs pos="50000">
                      <a:srgbClr val="FFB7D4"/>
                    </a:gs>
                    <a:gs pos="100000">
                      <a:srgbClr val="660066"/>
                    </a:gs>
                  </a:gsLst>
                  <a:lin ang="5400000" scaled="0"/>
                </a:gradFill>
                <a:effectLst>
                  <a:glow rad="63500">
                    <a:srgbClr val="FFB7D4">
                      <a:alpha val="40000"/>
                    </a:srgbClr>
                  </a:glow>
                </a:effectLst>
              </a:rPr>
              <a:t>i</a:t>
            </a:r>
            <a:endParaRPr lang="en-US" sz="34400" b="1" cap="none" spc="300" dirty="0">
              <a:ln w="11430" cmpd="sng">
                <a:solidFill>
                  <a:srgbClr val="FFB7D4"/>
                </a:solidFill>
                <a:prstDash val="solid"/>
                <a:miter lim="800000"/>
              </a:ln>
              <a:gradFill>
                <a:gsLst>
                  <a:gs pos="0">
                    <a:srgbClr val="FF0066"/>
                  </a:gs>
                  <a:gs pos="50000">
                    <a:srgbClr val="FFB7D4"/>
                  </a:gs>
                  <a:gs pos="100000">
                    <a:srgbClr val="660066"/>
                  </a:gs>
                </a:gsLst>
                <a:lin ang="5400000" scaled="0"/>
              </a:gradFill>
              <a:effectLst>
                <a:glow rad="63500">
                  <a:srgbClr val="FFB7D4">
                    <a:alpha val="40000"/>
                  </a:srgbClr>
                </a:glo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05" y="4325764"/>
            <a:ext cx="1375405" cy="1544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23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331640" y="2204864"/>
            <a:ext cx="190308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sz="23900" b="1" cap="none" spc="0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0508" y="-328699"/>
            <a:ext cx="168026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all" spc="0" dirty="0" smtClean="0">
                <a:ln w="76200" cmpd="sng">
                  <a:solidFill>
                    <a:srgbClr val="CCCC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endParaRPr lang="en-US" sz="23900" b="1" cap="all" spc="0" dirty="0">
              <a:ln w="76200" cmpd="sng">
                <a:solidFill>
                  <a:srgbClr val="CCCC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322" y="1988840"/>
            <a:ext cx="2444574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39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</a:t>
            </a:r>
            <a:endParaRPr lang="en-US" sz="239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7403" y="3331145"/>
            <a:ext cx="187262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762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X</a:t>
            </a:r>
            <a:endParaRPr lang="en-US" sz="23900" b="1" cap="none" spc="0" dirty="0">
              <a:ln w="762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47921" y="11807"/>
            <a:ext cx="97655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300" dirty="0" err="1" smtClean="0">
                <a:ln w="11430" cmpd="sng">
                  <a:solidFill>
                    <a:srgbClr val="FFB7D4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66"/>
                    </a:gs>
                    <a:gs pos="50000">
                      <a:srgbClr val="FFB7D4"/>
                    </a:gs>
                    <a:gs pos="100000">
                      <a:srgbClr val="660066"/>
                    </a:gs>
                  </a:gsLst>
                  <a:lin ang="5400000" scaled="0"/>
                </a:gradFill>
                <a:effectLst>
                  <a:glow rad="63500">
                    <a:srgbClr val="FFB7D4">
                      <a:alpha val="40000"/>
                    </a:srgbClr>
                  </a:glow>
                </a:effectLst>
              </a:rPr>
              <a:t>i</a:t>
            </a:r>
            <a:endParaRPr lang="en-US" sz="23900" b="1" cap="none" spc="300" dirty="0">
              <a:ln w="11430" cmpd="sng">
                <a:solidFill>
                  <a:srgbClr val="FFB7D4"/>
                </a:solidFill>
                <a:prstDash val="solid"/>
                <a:miter lim="800000"/>
              </a:ln>
              <a:gradFill>
                <a:gsLst>
                  <a:gs pos="0">
                    <a:srgbClr val="FF0066"/>
                  </a:gs>
                  <a:gs pos="50000">
                    <a:srgbClr val="FFB7D4"/>
                  </a:gs>
                  <a:gs pos="100000">
                    <a:srgbClr val="660066"/>
                  </a:gs>
                </a:gsLst>
                <a:lin ang="5400000" scaled="0"/>
              </a:gradFill>
              <a:effectLst>
                <a:glow rad="63500">
                  <a:srgbClr val="FFB7D4">
                    <a:alpha val="40000"/>
                  </a:srgbClr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29" y="1425178"/>
            <a:ext cx="1950796" cy="1427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24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565018" y="3356992"/>
            <a:ext cx="1142886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/>
                <a:solidFill>
                  <a:schemeClr val="accent3"/>
                </a:solidFill>
                <a:effectLst/>
              </a:rPr>
              <a:t>C</a:t>
            </a:r>
            <a:endParaRPr lang="en-US" sz="239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6080" y="2636912"/>
            <a:ext cx="1874232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38100" cmpd="sng">
                  <a:solidFill>
                    <a:srgbClr val="003300"/>
                  </a:solidFill>
                  <a:prstDash val="solid"/>
                </a:ln>
                <a:solidFill>
                  <a:srgbClr val="00FF00"/>
                </a:solidFill>
              </a:rPr>
              <a:t>F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5017" y="1314921"/>
            <a:ext cx="220284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82550" h="38100" prst="coolSlan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57150">
                  <a:solidFill>
                    <a:srgbClr val="00FF00"/>
                  </a:solidFill>
                </a:ln>
                <a:solidFill>
                  <a:srgbClr val="008000"/>
                </a:solidFill>
                <a:effectLst/>
              </a:rPr>
              <a:t>N</a:t>
            </a:r>
            <a:endParaRPr lang="en-US" sz="23900" b="1" cap="none" spc="0" dirty="0">
              <a:ln w="57150">
                <a:solidFill>
                  <a:srgbClr val="00FF00"/>
                </a:solidFill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7707" y="-372914"/>
            <a:ext cx="236955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dirty="0">
                <a:ln w="762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en-US" sz="6600" b="1" cap="none" spc="0" dirty="0">
              <a:ln w="762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68906" y="1589593"/>
            <a:ext cx="1523174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300" dirty="0" err="1" smtClean="0">
                <a:ln w="11430" cmpd="sng">
                  <a:solidFill>
                    <a:srgbClr val="FFB7D4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66"/>
                    </a:gs>
                    <a:gs pos="50000">
                      <a:srgbClr val="FFB7D4"/>
                    </a:gs>
                    <a:gs pos="100000">
                      <a:srgbClr val="660066"/>
                    </a:gs>
                  </a:gsLst>
                  <a:lin ang="5400000" scaled="0"/>
                </a:gradFill>
                <a:effectLst>
                  <a:glow rad="63500">
                    <a:srgbClr val="FFB7D4">
                      <a:alpha val="40000"/>
                    </a:srgbClr>
                  </a:glow>
                </a:effectLst>
              </a:rPr>
              <a:t>i</a:t>
            </a:r>
            <a:endParaRPr lang="en-US" sz="41300" b="1" cap="none" spc="300" dirty="0">
              <a:ln w="11430" cmpd="sng">
                <a:solidFill>
                  <a:srgbClr val="FFB7D4"/>
                </a:solidFill>
                <a:prstDash val="solid"/>
                <a:miter lim="800000"/>
              </a:ln>
              <a:gradFill>
                <a:gsLst>
                  <a:gs pos="0">
                    <a:srgbClr val="FF0066"/>
                  </a:gs>
                  <a:gs pos="50000">
                    <a:srgbClr val="FFB7D4"/>
                  </a:gs>
                  <a:gs pos="100000">
                    <a:srgbClr val="660066"/>
                  </a:gs>
                </a:gsLst>
                <a:lin ang="5400000" scaled="0"/>
              </a:gradFill>
              <a:effectLst>
                <a:glow rad="63500">
                  <a:srgbClr val="FFB7D4">
                    <a:alpha val="40000"/>
                  </a:srgbClr>
                </a:glo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45" y="1349052"/>
            <a:ext cx="2285702" cy="1581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25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366636" y="-675456"/>
            <a:ext cx="212269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3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en-US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5640" y="994370"/>
            <a:ext cx="146065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571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J</a:t>
            </a:r>
            <a:endParaRPr lang="en-US" sz="5400" b="1" dirty="0"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7624" y="692696"/>
            <a:ext cx="266771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 smtClean="0">
                <a:ln w="76200">
                  <a:solidFill>
                    <a:schemeClr val="accent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endParaRPr lang="en-US" sz="34400" b="1" cap="none" spc="0" dirty="0">
              <a:ln w="76200">
                <a:solidFill>
                  <a:schemeClr val="accent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2761" y="2899097"/>
            <a:ext cx="236955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300" dirty="0" smtClean="0">
                <a:ln w="11430" cmpd="sng">
                  <a:solidFill>
                    <a:srgbClr val="CC0000"/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20000">
                      <a:srgbClr val="66008F"/>
                    </a:gs>
                    <a:gs pos="45000">
                      <a:srgbClr val="BA0066"/>
                    </a:gs>
                    <a:gs pos="80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/>
                <a:latin typeface="Corbel" panose="020B0503020204020204" pitchFamily="34" charset="0"/>
              </a:rPr>
              <a:t>U</a:t>
            </a:r>
            <a:endParaRPr lang="en-US" sz="23900" b="1" cap="none" spc="300" dirty="0">
              <a:ln w="11430" cmpd="sng">
                <a:solidFill>
                  <a:srgbClr val="CC0000"/>
                </a:solidFill>
                <a:prstDash val="solid"/>
                <a:miter lim="800000"/>
              </a:ln>
              <a:gradFill>
                <a:gsLst>
                  <a:gs pos="0">
                    <a:srgbClr val="000082"/>
                  </a:gs>
                  <a:gs pos="20000">
                    <a:srgbClr val="66008F"/>
                  </a:gs>
                  <a:gs pos="45000">
                    <a:srgbClr val="BA0066"/>
                  </a:gs>
                  <a:gs pos="80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/>
              <a:latin typeface="Corbel" panose="020B05030202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3888" y="3691185"/>
            <a:ext cx="97655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300" dirty="0" err="1" smtClean="0">
                <a:ln w="11430" cmpd="sng">
                  <a:solidFill>
                    <a:srgbClr val="FFB7D4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66"/>
                    </a:gs>
                    <a:gs pos="50000">
                      <a:srgbClr val="FFB7D4"/>
                    </a:gs>
                    <a:gs pos="100000">
                      <a:srgbClr val="660066"/>
                    </a:gs>
                  </a:gsLst>
                  <a:lin ang="5400000" scaled="0"/>
                </a:gradFill>
                <a:effectLst>
                  <a:glow rad="63500">
                    <a:srgbClr val="FFB7D4">
                      <a:alpha val="40000"/>
                    </a:srgbClr>
                  </a:glow>
                </a:effectLst>
              </a:rPr>
              <a:t>i</a:t>
            </a:r>
            <a:endParaRPr lang="en-US" sz="23900" b="1" cap="none" spc="300" dirty="0">
              <a:ln w="11430" cmpd="sng">
                <a:solidFill>
                  <a:srgbClr val="FFB7D4"/>
                </a:solidFill>
                <a:prstDash val="solid"/>
                <a:miter lim="800000"/>
              </a:ln>
              <a:gradFill>
                <a:gsLst>
                  <a:gs pos="0">
                    <a:srgbClr val="FF0066"/>
                  </a:gs>
                  <a:gs pos="50000">
                    <a:srgbClr val="FFB7D4"/>
                  </a:gs>
                  <a:gs pos="100000">
                    <a:srgbClr val="660066"/>
                  </a:gs>
                </a:gsLst>
                <a:lin ang="5400000" scaled="0"/>
              </a:gradFill>
              <a:effectLst>
                <a:glow rad="63500">
                  <a:srgbClr val="FFB7D4">
                    <a:alpha val="40000"/>
                  </a:srgbClr>
                </a:glo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50" y="2420888"/>
            <a:ext cx="1305967" cy="21641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26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6228184" y="1371390"/>
            <a:ext cx="100219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29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endParaRPr lang="en-US" sz="19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29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620688"/>
            <a:ext cx="340189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7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</a:t>
            </a:r>
            <a:endParaRPr lang="en-US" sz="287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070" y="-442014"/>
            <a:ext cx="164500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</a:t>
            </a:r>
            <a:endParaRPr lang="en-US" sz="1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7578" y="4221088"/>
            <a:ext cx="201048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300" dirty="0" smtClean="0">
                <a:ln w="11430" cmpd="sng">
                  <a:solidFill>
                    <a:srgbClr val="CC0000"/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20000">
                      <a:srgbClr val="66008F"/>
                    </a:gs>
                    <a:gs pos="45000">
                      <a:srgbClr val="BA0066"/>
                    </a:gs>
                    <a:gs pos="80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/>
                <a:latin typeface="Corbel" panose="020B0503020204020204" pitchFamily="34" charset="0"/>
              </a:rPr>
              <a:t>U</a:t>
            </a:r>
            <a:endParaRPr lang="en-US" sz="19900" b="1" cap="none" spc="300" dirty="0">
              <a:ln w="11430" cmpd="sng">
                <a:solidFill>
                  <a:srgbClr val="CC0000"/>
                </a:solidFill>
                <a:prstDash val="solid"/>
                <a:miter lim="800000"/>
              </a:ln>
              <a:gradFill>
                <a:gsLst>
                  <a:gs pos="0">
                    <a:srgbClr val="000082"/>
                  </a:gs>
                  <a:gs pos="20000">
                    <a:srgbClr val="66008F"/>
                  </a:gs>
                  <a:gs pos="45000">
                    <a:srgbClr val="BA0066"/>
                  </a:gs>
                  <a:gs pos="80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/>
              <a:latin typeface="Corbel" panose="020B05030202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2158" y="850354"/>
            <a:ext cx="156004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endParaRPr lang="en-US" sz="199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37" y="4229829"/>
            <a:ext cx="1634711" cy="1547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27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411760" y="-171400"/>
            <a:ext cx="168026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all" spc="0" dirty="0" smtClean="0">
                <a:ln w="76200" cmpd="sng">
                  <a:solidFill>
                    <a:srgbClr val="CCCC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endParaRPr lang="en-US" sz="23900" b="1" cap="all" spc="0" dirty="0">
              <a:ln w="76200" cmpd="sng">
                <a:solidFill>
                  <a:srgbClr val="CCCC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1401" y="18777"/>
            <a:ext cx="220284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82550" h="38100" prst="coolSlan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57150">
                  <a:solidFill>
                    <a:srgbClr val="00FF00"/>
                  </a:solidFill>
                </a:ln>
                <a:solidFill>
                  <a:srgbClr val="008000"/>
                </a:solidFill>
                <a:effectLst/>
              </a:rPr>
              <a:t>N</a:t>
            </a:r>
            <a:endParaRPr lang="en-US" sz="23900" b="1" cap="none" spc="0" dirty="0">
              <a:ln w="57150">
                <a:solidFill>
                  <a:srgbClr val="00FF00"/>
                </a:solidFill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5019" y="3874690"/>
            <a:ext cx="162095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76200">
                  <a:solidFill>
                    <a:schemeClr val="accent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endParaRPr lang="en-US" sz="19900" b="1" cap="none" spc="0" dirty="0">
              <a:ln w="76200">
                <a:solidFill>
                  <a:schemeClr val="accent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9608" y="1643310"/>
            <a:ext cx="2792752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V</a:t>
            </a:r>
            <a:endParaRPr lang="en-US" sz="239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9632" y="1268760"/>
            <a:ext cx="156004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endParaRPr lang="en-US" sz="199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35" y="2817780"/>
            <a:ext cx="1771093" cy="17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28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605018" y="-531440"/>
            <a:ext cx="190308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sz="23900" b="1" cap="none" spc="0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0136" y="1700808"/>
            <a:ext cx="1874232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38100" cmpd="sng">
                  <a:solidFill>
                    <a:srgbClr val="003300"/>
                  </a:solidFill>
                  <a:prstDash val="solid"/>
                </a:ln>
                <a:solidFill>
                  <a:srgbClr val="00FF00"/>
                </a:solidFill>
              </a:rPr>
              <a:t>F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704" y="3154610"/>
            <a:ext cx="146065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571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J</a:t>
            </a:r>
            <a:endParaRPr lang="en-US" sz="5400" b="1" dirty="0"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9624" y="3586658"/>
            <a:ext cx="24978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u="sng" dirty="0" smtClean="0">
                <a:ln w="762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</a:t>
            </a:r>
            <a:endParaRPr lang="en-US" sz="19900" b="1" u="sng" dirty="0">
              <a:ln w="762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984" y="1354410"/>
            <a:ext cx="156004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endParaRPr lang="en-US" sz="199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78" y="1546301"/>
            <a:ext cx="2040357" cy="20403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29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5877386" y="2492896"/>
            <a:ext cx="1142886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/>
                <a:solidFill>
                  <a:schemeClr val="accent3"/>
                </a:solidFill>
                <a:effectLst/>
              </a:rPr>
              <a:t>C</a:t>
            </a:r>
            <a:endParaRPr lang="en-US" sz="239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1689" y="332656"/>
            <a:ext cx="184858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</a:t>
            </a:r>
            <a:endParaRPr lang="en-US" sz="199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9309" y="3691185"/>
            <a:ext cx="225734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7620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3900" b="1" dirty="0">
              <a:ln w="76200"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7664" y="2179017"/>
            <a:ext cx="187262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762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X</a:t>
            </a:r>
            <a:endParaRPr lang="en-US" sz="23900" b="1" cap="none" spc="0" dirty="0">
              <a:ln w="762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800" y="-301774"/>
            <a:ext cx="156004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endParaRPr lang="en-US" sz="199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78" y="2637217"/>
            <a:ext cx="1586732" cy="196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3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309768" y="771959"/>
            <a:ext cx="247696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4400" b="1" dirty="0" smtClean="0">
                <a:ln>
                  <a:prstDash val="solid"/>
                </a:ln>
                <a:solidFill>
                  <a:srgbClr val="FF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</a:t>
            </a:r>
            <a:endParaRPr lang="en-US" sz="19900" b="1" dirty="0">
              <a:ln>
                <a:prstDash val="solid"/>
              </a:ln>
              <a:solidFill>
                <a:srgbClr val="FF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3808" y="2808505"/>
            <a:ext cx="2842446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700" b="1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8700" b="1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4922" y="-531440"/>
            <a:ext cx="126989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endParaRPr lang="en-US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4008" y="116632"/>
            <a:ext cx="204575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66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</a:t>
            </a:r>
            <a:endParaRPr lang="en-US" sz="166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6198" y="2333339"/>
            <a:ext cx="186621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82550" h="38100" prst="coolSlan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 w="57150">
                  <a:solidFill>
                    <a:srgbClr val="00FF00"/>
                  </a:solidFill>
                </a:ln>
                <a:solidFill>
                  <a:srgbClr val="008000"/>
                </a:solidFill>
                <a:effectLst/>
              </a:rPr>
              <a:t>N</a:t>
            </a:r>
            <a:endParaRPr lang="en-US" sz="19900" b="1" cap="none" spc="0" dirty="0">
              <a:ln w="57150">
                <a:solidFill>
                  <a:srgbClr val="00FF00"/>
                </a:solidFill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64" y="2414177"/>
            <a:ext cx="1954840" cy="1328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30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5635035" y="1196752"/>
            <a:ext cx="212269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3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en-US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0192" y="3429000"/>
            <a:ext cx="211788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endParaRPr lang="en-US" sz="6000" b="1" cap="none" spc="0" dirty="0">
              <a:ln w="18000">
                <a:solidFill>
                  <a:srgbClr val="0000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856" y="-891480"/>
            <a:ext cx="174759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28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8285" y="771959"/>
            <a:ext cx="2533066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6845" y="44624"/>
            <a:ext cx="236955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dirty="0">
                <a:ln w="762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en-US" sz="6600" b="1" cap="none" spc="0" dirty="0">
              <a:ln w="762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58" y="4047477"/>
            <a:ext cx="1931430" cy="2062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31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042903" y="188640"/>
            <a:ext cx="209704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700" b="1" dirty="0" smtClean="0">
                <a:ln>
                  <a:prstDash val="solid"/>
                </a:ln>
                <a:solidFill>
                  <a:srgbClr val="FF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</a:t>
            </a:r>
            <a:endParaRPr lang="en-US" sz="16600" b="1" dirty="0">
              <a:ln>
                <a:prstDash val="solid"/>
              </a:ln>
              <a:solidFill>
                <a:srgbClr val="FF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7864" y="2924944"/>
            <a:ext cx="200086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76200" cmpd="sng">
                  <a:solidFill>
                    <a:srgbClr val="FF0066"/>
                  </a:solidFill>
                  <a:prstDash val="solid"/>
                </a:ln>
                <a:solidFill>
                  <a:srgbClr val="FFB7D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28700" b="1" cap="none" spc="0" dirty="0">
              <a:ln w="76200" cmpd="sng">
                <a:solidFill>
                  <a:srgbClr val="FF0066"/>
                </a:solidFill>
                <a:prstDash val="solid"/>
              </a:ln>
              <a:solidFill>
                <a:srgbClr val="FFB7D4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4048" y="1124744"/>
            <a:ext cx="2404826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3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4" y="1196752"/>
            <a:ext cx="130676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300" dirty="0" err="1" smtClean="0">
                <a:ln w="11430" cmpd="sng">
                  <a:solidFill>
                    <a:srgbClr val="FFB7D4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66"/>
                    </a:gs>
                    <a:gs pos="50000">
                      <a:srgbClr val="FFB7D4"/>
                    </a:gs>
                    <a:gs pos="100000">
                      <a:srgbClr val="660066"/>
                    </a:gs>
                  </a:gsLst>
                  <a:lin ang="5400000" scaled="0"/>
                </a:gradFill>
                <a:effectLst>
                  <a:glow rad="63500">
                    <a:srgbClr val="FFB7D4">
                      <a:alpha val="40000"/>
                    </a:srgbClr>
                  </a:glow>
                </a:effectLst>
              </a:rPr>
              <a:t>i</a:t>
            </a:r>
            <a:endParaRPr lang="en-US" sz="34400" b="1" cap="none" spc="300" dirty="0">
              <a:ln w="11430" cmpd="sng">
                <a:solidFill>
                  <a:srgbClr val="FFB7D4"/>
                </a:solidFill>
                <a:prstDash val="solid"/>
                <a:miter lim="800000"/>
              </a:ln>
              <a:gradFill>
                <a:gsLst>
                  <a:gs pos="0">
                    <a:srgbClr val="FF0066"/>
                  </a:gs>
                  <a:gs pos="50000">
                    <a:srgbClr val="FFB7D4"/>
                  </a:gs>
                  <a:gs pos="100000">
                    <a:srgbClr val="660066"/>
                  </a:gs>
                </a:gsLst>
                <a:lin ang="5400000" scaled="0"/>
              </a:gradFill>
              <a:effectLst>
                <a:glow rad="63500">
                  <a:srgbClr val="FFB7D4">
                    <a:alpha val="40000"/>
                  </a:srgb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9793" y="1658776"/>
            <a:ext cx="156004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endParaRPr lang="en-US" sz="199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00" y="1124744"/>
            <a:ext cx="1902241" cy="165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4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998791" y="3645024"/>
            <a:ext cx="177644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>
                  <a:prstDash val="solid"/>
                </a:ln>
                <a:solidFill>
                  <a:srgbClr val="FF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</a:t>
            </a:r>
            <a:endParaRPr lang="en-US" sz="13800" b="1" dirty="0">
              <a:ln>
                <a:prstDash val="solid"/>
              </a:ln>
              <a:solidFill>
                <a:srgbClr val="FF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736" y="-157758"/>
            <a:ext cx="191110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7620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19900" b="1" dirty="0">
              <a:ln w="76200"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2320" y="1196752"/>
            <a:ext cx="2143536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9686" y="-387424"/>
            <a:ext cx="228780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</a:t>
            </a:r>
            <a:endParaRPr lang="en-US" sz="239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7864" y="1340768"/>
            <a:ext cx="164660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100" dirty="0" smtClean="0">
                <a:ln w="18000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</a:t>
            </a:r>
            <a:endParaRPr lang="en-US" sz="19900" b="1" cap="none" spc="100" dirty="0">
              <a:ln w="18000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39" y="3545827"/>
            <a:ext cx="2021223" cy="1972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5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547664" y="3212976"/>
            <a:ext cx="151035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>
                  <a:prstDash val="solid"/>
                </a:ln>
                <a:solidFill>
                  <a:srgbClr val="FF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</a:t>
            </a:r>
            <a:endParaRPr lang="en-US" sz="11500" b="1" dirty="0">
              <a:ln>
                <a:prstDash val="solid"/>
              </a:ln>
              <a:solidFill>
                <a:srgbClr val="FF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4997" y="-459432"/>
            <a:ext cx="200728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762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en-US" sz="6000" b="1" cap="none" spc="0" dirty="0">
              <a:ln w="762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912" y="288225"/>
            <a:ext cx="2800768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300" dirty="0" smtClean="0">
                <a:ln w="11430" cmpd="sng">
                  <a:solidFill>
                    <a:srgbClr val="CC0000"/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20000">
                      <a:srgbClr val="66008F"/>
                    </a:gs>
                    <a:gs pos="45000">
                      <a:srgbClr val="BA0066"/>
                    </a:gs>
                    <a:gs pos="80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/>
                <a:latin typeface="Corbel" panose="020B0503020204020204" pitchFamily="34" charset="0"/>
              </a:rPr>
              <a:t>U</a:t>
            </a:r>
            <a:endParaRPr lang="en-US" sz="28700" b="1" cap="none" spc="300" dirty="0">
              <a:ln w="11430" cmpd="sng">
                <a:solidFill>
                  <a:srgbClr val="CC0000"/>
                </a:solidFill>
                <a:prstDash val="solid"/>
                <a:miter lim="800000"/>
              </a:ln>
              <a:gradFill>
                <a:gsLst>
                  <a:gs pos="0">
                    <a:srgbClr val="000082"/>
                  </a:gs>
                  <a:gs pos="20000">
                    <a:srgbClr val="66008F"/>
                  </a:gs>
                  <a:gs pos="45000">
                    <a:srgbClr val="BA0066"/>
                  </a:gs>
                  <a:gs pos="80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/>
              <a:latin typeface="Corbel" panose="020B05030202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5816" y="2971105"/>
            <a:ext cx="296267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u="sng" dirty="0" smtClean="0">
                <a:ln w="762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</a:t>
            </a:r>
            <a:endParaRPr lang="en-US" sz="23900" b="1" u="sng" dirty="0">
              <a:ln w="762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6176" y="2002482"/>
            <a:ext cx="159049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762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X</a:t>
            </a:r>
            <a:endParaRPr lang="en-US" sz="19900" b="1" cap="none" spc="0" dirty="0">
              <a:ln w="762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2105007"/>
            <a:ext cx="1706002" cy="125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6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411760" y="-459432"/>
            <a:ext cx="198002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all" spc="0" dirty="0" smtClean="0">
                <a:ln w="76200" cmpd="sng">
                  <a:solidFill>
                    <a:srgbClr val="CCCC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endParaRPr lang="en-US" sz="28700" b="1" cap="all" spc="0" dirty="0">
              <a:ln w="76200" cmpd="sng">
                <a:solidFill>
                  <a:srgbClr val="CCCC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1196752"/>
            <a:ext cx="17171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571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J</a:t>
            </a:r>
            <a:endParaRPr lang="en-US" sz="6000" b="1" dirty="0"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0864" y="3284984"/>
            <a:ext cx="225734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7620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3900" b="1" dirty="0">
              <a:ln w="76200"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1319" y="2924944"/>
            <a:ext cx="194476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Z</a:t>
            </a:r>
            <a:endParaRPr lang="en-US" sz="287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9632" y="1484784"/>
            <a:ext cx="155363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99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</a:t>
            </a:r>
            <a:endParaRPr lang="en-US" sz="19900" b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64" y="1275846"/>
            <a:ext cx="2001483" cy="1897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7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5508104" y="576257"/>
            <a:ext cx="208823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n-US" sz="287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216217"/>
            <a:ext cx="1874232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38100" cmpd="sng">
                  <a:solidFill>
                    <a:srgbClr val="003300"/>
                  </a:solidFill>
                  <a:prstDash val="solid"/>
                </a:ln>
                <a:solidFill>
                  <a:srgbClr val="00FF00"/>
                </a:solidFill>
              </a:rPr>
              <a:t>F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856" y="-315416"/>
            <a:ext cx="239841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3900" b="1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1740" y="3429000"/>
            <a:ext cx="181652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9807" y="2276872"/>
            <a:ext cx="194476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Z</a:t>
            </a:r>
            <a:endParaRPr lang="en-US" sz="287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95" y="4077072"/>
            <a:ext cx="1483501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8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092850" y="-99392"/>
            <a:ext cx="190308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sz="23900" b="1" cap="none" spc="0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8908" y="3373249"/>
            <a:ext cx="18485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</a:t>
            </a:r>
            <a:endParaRPr lang="en-US" sz="199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904" y="-819472"/>
            <a:ext cx="2056974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endParaRPr lang="en-US" sz="3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1844824"/>
            <a:ext cx="2709396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</a:t>
            </a:r>
            <a:endParaRPr lang="en-US" sz="287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2080" y="836712"/>
            <a:ext cx="199766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V</a:t>
            </a:r>
            <a:endParaRPr lang="en-US" sz="239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9912" y="4234730"/>
            <a:ext cx="140455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Z</a:t>
            </a:r>
            <a:endParaRPr lang="en-US" sz="19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7BAC-4CF9-4DCB-A150-299588E1A058}" type="slidenum">
              <a:rPr lang="en-CA" smtClean="0"/>
              <a:t>9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403648" y="1502202"/>
            <a:ext cx="114288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/>
                <a:solidFill>
                  <a:schemeClr val="accent3"/>
                </a:solidFill>
                <a:effectLst/>
              </a:rPr>
              <a:t>C</a:t>
            </a:r>
            <a:endParaRPr lang="en-US" sz="1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7183" y="2664489"/>
            <a:ext cx="250581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endParaRPr lang="en-US" sz="6600" b="1" cap="none" spc="0" dirty="0">
              <a:ln w="18000">
                <a:solidFill>
                  <a:srgbClr val="0000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4344" y="-99392"/>
            <a:ext cx="286328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39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</a:t>
            </a:r>
            <a:endParaRPr lang="en-US" sz="287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2264" y="-243408"/>
            <a:ext cx="190949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76200">
                  <a:solidFill>
                    <a:schemeClr val="accent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endParaRPr lang="en-US" sz="23900" b="1" cap="none" spc="0" dirty="0">
              <a:ln w="76200">
                <a:solidFill>
                  <a:schemeClr val="accent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9837" y="3212976"/>
            <a:ext cx="178927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u="sng" dirty="0" smtClean="0">
                <a:ln w="762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</a:t>
            </a:r>
            <a:endParaRPr lang="en-US" sz="13800" b="1" u="sng" dirty="0">
              <a:ln w="762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6096" y="2708920"/>
            <a:ext cx="164981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Z</a:t>
            </a:r>
            <a:endParaRPr lang="en-US" sz="23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632"/>
            <a:ext cx="6696744" cy="66967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55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189</Words>
  <Application>Microsoft Office PowerPoint</Application>
  <PresentationFormat>‫הצגה על המסך (4:3)</PresentationFormat>
  <Paragraphs>189</Paragraphs>
  <Slides>31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7" baseType="lpstr">
      <vt:lpstr>Arial</vt:lpstr>
      <vt:lpstr>Batang</vt:lpstr>
      <vt:lpstr>Calibri</vt:lpstr>
      <vt:lpstr>Corbel</vt:lpstr>
      <vt:lpstr>Times New Roman</vt:lpstr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dianebb</dc:creator>
  <cp:lastModifiedBy>nourit</cp:lastModifiedBy>
  <cp:revision>65</cp:revision>
  <dcterms:created xsi:type="dcterms:W3CDTF">2014-06-10T15:49:52Z</dcterms:created>
  <dcterms:modified xsi:type="dcterms:W3CDTF">2016-10-25T20:49:13Z</dcterms:modified>
</cp:coreProperties>
</file>