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C9A6-9E17-446D-B1EF-2F1C6E156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C2096-FD40-4520-A750-840BAACDD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5006-CE54-4653-A39E-A7A2701E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AB831-8C51-4F81-AB7B-5AD7CCD0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415E-99B5-48D2-8BB6-710B9883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A67E-C231-4FAD-9724-D6784E89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283A7-354D-4C3F-993F-81D14B8A9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9FF8B-E1EC-4072-AC4B-85645470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AEB4F-47E8-4B9F-9D8C-46A0E013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78438-2FB4-4ABD-949B-3F0C1B5F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A77E9-6651-487F-8683-1499742E4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6C1DF-4DFC-4274-89C9-2AABE9A57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F04D-BF9F-443D-9D62-66D0282B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E3B1-D273-443E-A430-6C05B1D3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5685B-6BD0-434D-BD7A-2B663942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F608-AE5D-42BF-890E-411D4525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AD39E-1ECA-4E31-87F3-864C5CB6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4F77-08B3-4F83-B63A-608B49E5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6897-E0F6-4F1B-8470-A77952C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5823-788C-4D30-9FB0-D407816F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70FA-F427-4E7F-B82B-D95DC7F4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DCB9E-4575-45ED-8E0C-24366F65D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73B2D-2741-4CF8-8FE6-4A7AB824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6B68-537E-4687-80BE-95739DBB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8C34-DF2D-4626-921B-7344B638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4150-251E-4343-B275-CC07D991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E478-2FCD-41BD-9BDD-69BAFE9E0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07BF6-3DDB-4C03-981E-41CDE0B59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AF7C8-F878-4F60-A80F-658BB183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0FB11-C77E-4975-89B8-0A09C6C3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189B8-B822-4EA6-9B9B-AA49FF44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F595-E6A7-4E2C-A559-32008F41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A37AF-82D8-4E3B-89E8-23065D6A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E2010-190B-4BD1-853E-5A577C65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8C008-7795-464E-9704-EA227844D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240FF-87B9-4C92-A7BB-9A42594B4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AD355-B79F-4205-BF0E-E41E2801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3FB4F-9C98-4CB9-A34B-26687D49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60440-0C9A-4030-A66A-4A59CA5C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94B0-F676-412E-B3AC-F59B5372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C4C64-FEDD-45F4-9E7C-A1038075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B98BF-F2D3-490F-96F1-C02A1C3A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6EB6A-78D5-4DA1-8BBE-9FC02CD3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00F2-4DFB-4590-BE8B-7FC3CDDB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B5BB3-E0A3-4AA3-8B34-8055BF32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85C1-2444-4C9E-B37D-24A61573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00B4-F399-40FE-8439-3B476BA7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E822-13B7-4694-88D3-CF41DFC3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0F37A-1FC5-4464-98A1-DF7E5D356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9F2C0-E3E3-4860-A557-CFDC13DB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1A191-DE68-499B-BED0-BA2FB5BF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A5D48-CF99-4FB3-9625-ED4F1146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8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AD91-CE77-4E02-9C9E-CCEDE32A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17528-639B-426F-90BF-6EF22B75A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9644F-0708-4477-8CC5-CF6CC519E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59090-0DE9-4655-B1D5-1752320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DC746-3E82-434D-983B-86935F00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FD469-6CB7-48E2-AD1B-67C081E6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7943B-53C0-4E8C-8471-C95962EA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951A8-316A-4771-A3C5-605F217D5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51B3-62AF-4FEA-9932-E08712698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BE5D-8CE5-47A9-9377-160184293DF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D3DD-D280-43A0-8A7A-9911C1384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0943-1BBC-4347-9CEA-E50C9D3C7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58527-8CD1-49B5-988D-474A216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d3JeXLu63G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C263FCC-695F-4994-AFE7-65D70BD0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547AD-EA20-455B-8B1B-05C07AC74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95" y="640081"/>
            <a:ext cx="6274591" cy="3943391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8F32B-90BD-4660-A906-B3FF49A84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94" y="4721902"/>
            <a:ext cx="6274592" cy="149601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and New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8525A-CDF0-41F7-987C-5C9CBDB8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60"/>
          <a:stretch/>
        </p:blipFill>
        <p:spPr>
          <a:xfrm>
            <a:off x="7549780" y="10"/>
            <a:ext cx="4642220" cy="6857990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EC44B8F-B914-416F-A954-A783B9F76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052" y="6356350"/>
            <a:ext cx="1066800" cy="483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3D47A-44EE-4C13-8025-9BB42B01DF56}"/>
              </a:ext>
            </a:extLst>
          </p:cNvPr>
          <p:cNvSpPr txBox="1"/>
          <p:nvPr/>
        </p:nvSpPr>
        <p:spPr>
          <a:xfrm>
            <a:off x="7921690" y="2082163"/>
            <a:ext cx="120364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Jerusalem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5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001-B698-498C-8DB2-A1DEB28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cs typeface="+mn-cs"/>
              </a:rPr>
              <a:t> Glossary 1 </a:t>
            </a:r>
            <a:r>
              <a:rPr lang="he-IL" sz="3600" dirty="0">
                <a:cs typeface="+mn-cs"/>
              </a:rPr>
              <a:t>מילון</a:t>
            </a:r>
            <a:br>
              <a:rPr lang="en-US" sz="3600" dirty="0">
                <a:cs typeface="+mn-cs"/>
              </a:rPr>
            </a:br>
            <a:r>
              <a:rPr lang="he-IL" sz="3600" dirty="0">
                <a:cs typeface="+mn-cs"/>
              </a:rPr>
              <a:t>1. תרגמו את המילים</a:t>
            </a:r>
            <a:br>
              <a:rPr lang="he-IL" sz="3600" dirty="0">
                <a:cs typeface="+mn-cs"/>
              </a:rPr>
            </a:br>
            <a:r>
              <a:rPr lang="he-IL" sz="3600" dirty="0">
                <a:cs typeface="+mn-cs"/>
              </a:rPr>
              <a:t>2. גררו תמונה למילה שמתאימה לה</a:t>
            </a:r>
            <a:endParaRPr lang="en-US" sz="36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607E-5250-4DB6-93E0-287A43AD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Jerusalem</a:t>
            </a:r>
          </a:p>
          <a:p>
            <a:endParaRPr lang="en-US" dirty="0"/>
          </a:p>
          <a:p>
            <a:r>
              <a:rPr lang="en-US" dirty="0"/>
              <a:t>day</a:t>
            </a:r>
          </a:p>
          <a:p>
            <a:r>
              <a:rPr lang="en-US" dirty="0"/>
              <a:t>old</a:t>
            </a:r>
          </a:p>
          <a:p>
            <a:r>
              <a:rPr lang="en-US" dirty="0"/>
              <a:t>new</a:t>
            </a:r>
          </a:p>
          <a:p>
            <a:r>
              <a:rPr lang="en-US" dirty="0"/>
              <a:t>go</a:t>
            </a:r>
          </a:p>
          <a:p>
            <a:r>
              <a:rPr lang="en-US" dirty="0"/>
              <a:t>to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A4600-D300-4135-BBD9-DB052E6C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536" y="5753100"/>
            <a:ext cx="938212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B0B16-CC70-48B8-9330-07110222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57" y="2025444"/>
            <a:ext cx="1484518" cy="1472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27BD8-1EA5-45C0-B7E8-797E9427D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470" y="2794819"/>
            <a:ext cx="961840" cy="1268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9EB96-14E4-4750-83E9-A4537654C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617" y="4075823"/>
            <a:ext cx="997818" cy="1104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45A7F-2A89-418B-A420-53F048CD9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931" y="4447161"/>
            <a:ext cx="1118727" cy="96542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9DA9C94-3D73-4356-A11B-F3EDEF267DFB}"/>
              </a:ext>
            </a:extLst>
          </p:cNvPr>
          <p:cNvSpPr/>
          <p:nvPr/>
        </p:nvSpPr>
        <p:spPr>
          <a:xfrm>
            <a:off x="3087329" y="4063180"/>
            <a:ext cx="1201196" cy="2548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6C61C-CC00-4869-B52B-E24921372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931" y="2511207"/>
            <a:ext cx="2094316" cy="1210687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31000A-3C98-462F-9F4F-7F33E1CCA6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48F7-22DD-4E0B-8BAB-3A5B2A16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https://youtu.be/d3JeXLu63Gw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5C34-D19A-4BD2-87FC-6094CE16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a b c d e f g h i j k l m n o p q r s t u v w x y z</a:t>
            </a:r>
          </a:p>
          <a:p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A B C D E F G H </a:t>
            </a:r>
            <a:r>
              <a:rPr lang="en-US" sz="1700"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 J K L M N O P Q R S T U V W X Y Z</a:t>
            </a:r>
          </a:p>
          <a:p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F76C5-1E54-4836-842B-B4F763E7C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8" r="12411" b="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67A275C-A5C3-44F1-9AA7-B60E27123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333E-0BBE-46C1-8289-D811C9C0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 Glossary 1 </a:t>
            </a:r>
            <a:r>
              <a:rPr lang="he-IL" sz="3200" dirty="0">
                <a:solidFill>
                  <a:prstClr val="black"/>
                </a:solidFill>
                <a:cs typeface="Arial" panose="020B0604020202020204" pitchFamily="34" charset="0"/>
              </a:rPr>
              <a:t>מילון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he-IL" sz="3200" dirty="0">
                <a:solidFill>
                  <a:prstClr val="black"/>
                </a:solidFill>
                <a:cs typeface="Arial" panose="020B0604020202020204" pitchFamily="34" charset="0"/>
              </a:rPr>
              <a:t>1. תרגמו את המילים</a:t>
            </a:r>
            <a:br>
              <a:rPr lang="he-IL" sz="3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he-IL" sz="3200" dirty="0">
                <a:solidFill>
                  <a:prstClr val="black"/>
                </a:solidFill>
                <a:cs typeface="Arial" panose="020B0604020202020204" pitchFamily="34" charset="0"/>
              </a:rPr>
              <a:t>2. גררו תמונה למילה שמתאימה לה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7A4C-C032-4BB8-84B7-39E8281F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786"/>
            <a:ext cx="10515600" cy="4351338"/>
          </a:xfrm>
        </p:spPr>
        <p:txBody>
          <a:bodyPr/>
          <a:lstStyle/>
          <a:p>
            <a:r>
              <a:rPr lang="en-US" dirty="0"/>
              <a:t>bus</a:t>
            </a:r>
          </a:p>
          <a:p>
            <a:r>
              <a:rPr lang="en-US" dirty="0"/>
              <a:t>girl</a:t>
            </a:r>
          </a:p>
          <a:p>
            <a:r>
              <a:rPr lang="en-US" dirty="0"/>
              <a:t>stop</a:t>
            </a:r>
          </a:p>
          <a:p>
            <a:r>
              <a:rPr lang="en-US" dirty="0"/>
              <a:t>see</a:t>
            </a:r>
          </a:p>
          <a:p>
            <a:r>
              <a:rPr lang="en-US" dirty="0"/>
              <a:t>hear</a:t>
            </a:r>
          </a:p>
          <a:p>
            <a:r>
              <a:rPr lang="en-US" dirty="0"/>
              <a:t>kotel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D62F5-08BB-4840-A097-C3A1A318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36" y="5630787"/>
            <a:ext cx="938212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D2116-300C-4F03-9EFC-372CBCAA4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355" y="3175819"/>
            <a:ext cx="1985703" cy="120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12895-0B7C-4AC0-925F-85AD53672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140" y="1911711"/>
            <a:ext cx="2105025" cy="1200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28482-FF27-4773-9500-45B25AB27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45" y="2753360"/>
            <a:ext cx="1235108" cy="1348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C41DA-AE30-4377-AFDA-47C4FE8C2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988" y="1930321"/>
            <a:ext cx="1882080" cy="1348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16CBC-53F1-4C93-B9A1-D9D77D2017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801"/>
          <a:stretch/>
        </p:blipFill>
        <p:spPr>
          <a:xfrm>
            <a:off x="7641333" y="3846958"/>
            <a:ext cx="1094262" cy="1348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4CE8A7-9880-427C-A524-053CECAAA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150" y="3852710"/>
            <a:ext cx="2384015" cy="1323185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22FAF72-35ED-43FF-914C-35DF5B31A5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A77A35-AE62-46EE-8FAA-2C3A6C9A80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he-IL" sz="3600" dirty="0">
                <a:cs typeface="+mn-cs"/>
              </a:rPr>
              <a:t>באיזו אות גדולה, באנגלית, מתחילה המילה:</a:t>
            </a:r>
            <a:br>
              <a:rPr lang="he-IL" sz="3600" dirty="0">
                <a:cs typeface="+mn-cs"/>
              </a:rPr>
            </a:br>
            <a:r>
              <a:rPr lang="he-IL" sz="3600" dirty="0">
                <a:cs typeface="+mn-cs"/>
              </a:rPr>
              <a:t>(כמו </a:t>
            </a:r>
            <a:r>
              <a:rPr lang="he-IL" sz="3600" u="sng" dirty="0">
                <a:cs typeface="+mn-cs"/>
              </a:rPr>
              <a:t>בדוגמה</a:t>
            </a:r>
            <a:r>
              <a:rPr lang="he-IL" sz="3600" dirty="0">
                <a:cs typeface="+mn-cs"/>
              </a:rPr>
              <a:t> שיש בשורה הראשונה)</a:t>
            </a:r>
            <a:endParaRPr lang="en-US" sz="3600" dirty="0"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E6803C-2D26-4FBE-B242-0BAE10505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582" y="5631426"/>
            <a:ext cx="9382125" cy="11049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8FFD800-7948-44D9-9E91-E200F981C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67265"/>
              </p:ext>
            </p:extLst>
          </p:nvPr>
        </p:nvGraphicFramePr>
        <p:xfrm>
          <a:off x="958980" y="1988629"/>
          <a:ext cx="812800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362082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6700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31127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4241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 </a:t>
                      </a:r>
                      <a:r>
                        <a:rPr lang="he-IL" dirty="0"/>
                        <a:t>מילה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מתחילה באות הגדולה: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Word </a:t>
                      </a:r>
                      <a:r>
                        <a:rPr lang="he-IL" dirty="0"/>
                        <a:t>מילה 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מתחילה באות הגדולה: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29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0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3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8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jerusalem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2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592510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7F640CF-674E-4AFF-AFEE-3EECF7B4F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E8C-A98C-47E0-B239-2BEC3648CA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958" y="294047"/>
            <a:ext cx="10515600" cy="1325563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cs typeface="+mn-cs"/>
              </a:rPr>
              <a:t>כתבו ברכה ליום ירושלים ושלבו בתוכה את התמונות האלה:</a:t>
            </a:r>
            <a:endParaRPr lang="en-US" sz="40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22D1D-FD7B-4E6B-B985-342963B1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387" y="2015614"/>
            <a:ext cx="3311171" cy="197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B43A2-7E55-4B7C-9D3C-12AFDE6B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65" y="2252971"/>
            <a:ext cx="1652785" cy="197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3CE63-6B5A-4361-A04B-9CA02985C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9" y="3115521"/>
            <a:ext cx="4243745" cy="2057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DAFA90-D842-4BC4-9330-F3AC73BBE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545" y="4517771"/>
            <a:ext cx="2915128" cy="1974286"/>
          </a:xfrm>
          <a:prstGeom prst="rect">
            <a:avLst/>
          </a:prstGeom>
        </p:spPr>
      </p:pic>
      <p:pic>
        <p:nvPicPr>
          <p:cNvPr id="24" name="Picture 2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6D8A434-7E74-4D9F-B96B-269352136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4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6C3F-64C9-4AFB-9DE9-75FEECE272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he-IL" sz="3600" dirty="0">
                <a:solidFill>
                  <a:schemeClr val="bg1"/>
                </a:solidFill>
                <a:cs typeface="+mn-cs"/>
              </a:rPr>
              <a:t>איזה מילים/אותיות חדשות למדת היום?</a:t>
            </a:r>
            <a:endParaRPr lang="en-US" sz="3600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568EFF-6845-40BB-83FA-AF5F01F43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71998"/>
              </p:ext>
            </p:extLst>
          </p:nvPr>
        </p:nvGraphicFramePr>
        <p:xfrm>
          <a:off x="838203" y="2796009"/>
          <a:ext cx="10515597" cy="188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27675198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6757119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28682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10242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4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4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95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160461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FE4B677-B656-483B-868F-53BB7433E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Jerusalem Day</vt:lpstr>
      <vt:lpstr> Glossary 1 מילון 1. תרגמו את המילים 2. גררו תמונה למילה שמתאימה לה</vt:lpstr>
      <vt:lpstr>Go to: https://youtu.be/d3JeXLu63Gw </vt:lpstr>
      <vt:lpstr> Glossary 1 מילון 1. תרגמו את המילים 2. גררו תמונה למילה שמתאימה לה</vt:lpstr>
      <vt:lpstr>באיזו אות גדולה, באנגלית, מתחילה המילה: (כמו בדוגמה שיש בשורה הראשונה)</vt:lpstr>
      <vt:lpstr>כתבו ברכה ליום ירושלים ושלבו בתוכה את התמונות האלה:</vt:lpstr>
      <vt:lpstr>איזה מילים/אותיות חדשות למדת היום?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 Day</dc:title>
  <dc:creator>nerez erez</dc:creator>
  <cp:lastModifiedBy>nerez erez</cp:lastModifiedBy>
  <cp:revision>1</cp:revision>
  <dcterms:created xsi:type="dcterms:W3CDTF">2020-05-11T14:26:14Z</dcterms:created>
  <dcterms:modified xsi:type="dcterms:W3CDTF">2020-05-11T14:26:54Z</dcterms:modified>
</cp:coreProperties>
</file>