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03170A"/>
    <a:srgbClr val="14AC47"/>
    <a:srgbClr val="FF6600"/>
    <a:srgbClr val="FF99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5D0CF-38BE-454A-9B8A-BF47E35B74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F59425-38F4-4DEE-8328-0A8CDF29F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1F6669-F02C-4449-A444-59AD4987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6F2C-6CBC-431E-9BF5-1A2EB117CB72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15BE5-3221-41CF-B2BF-42B25C0EB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03253-EC92-4333-9FA5-69E556A1B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D8CE-1352-4E67-9C0A-8D8DC549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065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E6FC8-03A3-4F61-A009-D60A26130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E9FCEA-DF06-42B5-A422-1BF6BD0749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319CE-D8BA-422C-BA70-B0418F91E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6F2C-6CBC-431E-9BF5-1A2EB117CB72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5109E-1DAC-4EEB-BC83-0F2CE497D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40E63-E5C6-4072-8E2F-F194D6F80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D8CE-1352-4E67-9C0A-8D8DC549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34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57B06C-B70F-4C0B-9BB8-606B7A7A5E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D0D389-7B01-4FBF-9816-3CA150E55A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058A7-E23B-4A63-9AB0-2EBF6E038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6F2C-6CBC-431E-9BF5-1A2EB117CB72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8AD2E-595A-429E-B260-621753A4D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3AC3A-769D-46F9-93AE-5B07F0975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D8CE-1352-4E67-9C0A-8D8DC549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92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286D2-18E5-44B6-8DAA-5A775FE14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0EC96-D8D5-4520-BB8F-071D26A4D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6DF66-CF1F-4F0C-80A4-E9A2628CF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6F2C-6CBC-431E-9BF5-1A2EB117CB72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20783-A76C-4AE3-AE1B-75DCCA2ED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AAA2D-0A0F-4BD0-AC0F-57D40F71B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D8CE-1352-4E67-9C0A-8D8DC549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1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ABBA9-6549-4A4F-A864-6F52BACFC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1F45F7-3985-4802-965C-94B56644A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FC12B-0448-4F94-9846-1824C5596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6F2C-6CBC-431E-9BF5-1A2EB117CB72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94EAA-A63C-4053-B6F5-55FDBFD17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70558-87D9-4CF4-A50B-7410C55F1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D8CE-1352-4E67-9C0A-8D8DC549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971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857D7-667F-4C80-AF11-0A9756C27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D7EC1-848A-4AE7-B10A-DF96542DA8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BF6643-00AC-4FE0-B715-F67BC4577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DA3211-102F-4480-BB23-E486FFCA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6F2C-6CBC-431E-9BF5-1A2EB117CB72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92E4F-99BD-4FB0-AD3F-5A224A08D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280FC3-EE1F-4F25-9F4A-4641C1F6D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D8CE-1352-4E67-9C0A-8D8DC549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59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CCD81-2E40-4086-A7CB-D15D588C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B2634D-2ACC-464B-A3BB-B3F7299F5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D94A02-CAA0-4BBB-B5B4-433F89684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604A79-1D1A-479B-A1C7-7424EF4DAB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9C5BFE-9FA2-4FA3-84B1-C73BBAC1AD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DB2715-392A-4E2A-A2C0-7079B4E6A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6F2C-6CBC-431E-9BF5-1A2EB117CB72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A39BB3-A013-4257-8E73-5B5021012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7EF66A-021B-460F-A1F2-1EFB39779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D8CE-1352-4E67-9C0A-8D8DC549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04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26785-2C6A-4884-BEFC-3FBFF7D6F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C1D1E7-7598-449A-9852-365383554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6F2C-6CBC-431E-9BF5-1A2EB117CB72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A9C509-92D0-4944-BD1B-9599D6B0A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88E988-BC2B-4A84-8601-AA54045E9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D8CE-1352-4E67-9C0A-8D8DC549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76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3D28C0-49B2-4D2F-A0FA-BF1F5F7E7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6F2C-6CBC-431E-9BF5-1A2EB117CB72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03E7F9-0B1A-42EC-8018-E4543EF36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ABAF01-1E6A-4213-92E7-3587A1A00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D8CE-1352-4E67-9C0A-8D8DC549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54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E526E-A2D9-4B8E-850E-CF7A62BB4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201E32-8B59-47F7-9C92-DD043E71C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0D504-63D7-4E23-82CF-40758AD6F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9FA070-ECED-47AA-861C-E8FA63CBD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6F2C-6CBC-431E-9BF5-1A2EB117CB72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F05F83-DA31-4C92-B806-5D09F22D6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8B914-818C-4046-804C-BB7DDEFD2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D8CE-1352-4E67-9C0A-8D8DC549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22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1BA36-7347-4E50-960D-045BD8324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22B92D-A9F2-4B35-9E2D-E8C4791D86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2B7A20-15ED-4071-9128-B4FB92730A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2525FA-2DB9-4C2A-9F8A-6521C0F24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66F2C-6CBC-431E-9BF5-1A2EB117CB72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3C65A-C315-46EB-8A7B-9B38586C8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7804AC-2039-4E0F-9D0A-1F29501B7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D8CE-1352-4E67-9C0A-8D8DC549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591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C202A7-3D7E-496A-AAF0-7ED82AD92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ED1B19-E5C4-44D1-BAB4-22788BFA9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9E67F-4323-4239-88AC-6F79C7B5AA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66F2C-6CBC-431E-9BF5-1A2EB117CB72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7A867-4AA9-407C-B204-E17FD94863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A562E-B19B-44F6-917C-5EAD279E8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0D8CE-1352-4E67-9C0A-8D8DC5491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5FF7C52A-47C2-433B-8586-18D7E4D1E897}"/>
              </a:ext>
            </a:extLst>
          </p:cNvPr>
          <p:cNvSpPr/>
          <p:nvPr/>
        </p:nvSpPr>
        <p:spPr>
          <a:xfrm>
            <a:off x="1457859" y="765530"/>
            <a:ext cx="831272" cy="75738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0F6AA7-349E-46C5-8800-0BDF344404ED}"/>
              </a:ext>
            </a:extLst>
          </p:cNvPr>
          <p:cNvSpPr/>
          <p:nvPr/>
        </p:nvSpPr>
        <p:spPr>
          <a:xfrm>
            <a:off x="2452254" y="738906"/>
            <a:ext cx="665018" cy="757381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64503FF-4DCD-4B87-A51E-437B78E6A6B5}"/>
              </a:ext>
            </a:extLst>
          </p:cNvPr>
          <p:cNvSpPr/>
          <p:nvPr/>
        </p:nvSpPr>
        <p:spPr>
          <a:xfrm>
            <a:off x="3085392" y="360147"/>
            <a:ext cx="831271" cy="674323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6FEC8AC-BC55-4392-B998-98499FEB8523}"/>
              </a:ext>
            </a:extLst>
          </p:cNvPr>
          <p:cNvSpPr/>
          <p:nvPr/>
        </p:nvSpPr>
        <p:spPr>
          <a:xfrm>
            <a:off x="3814617" y="738908"/>
            <a:ext cx="665018" cy="75949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2580532-ACC6-4470-A57E-84F4C39BBD16}"/>
              </a:ext>
            </a:extLst>
          </p:cNvPr>
          <p:cNvSpPr/>
          <p:nvPr/>
        </p:nvSpPr>
        <p:spPr>
          <a:xfrm>
            <a:off x="5363011" y="848656"/>
            <a:ext cx="665018" cy="59112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6072BDA-682E-4A48-A248-2DA21B67D580}"/>
              </a:ext>
            </a:extLst>
          </p:cNvPr>
          <p:cNvSpPr/>
          <p:nvPr/>
        </p:nvSpPr>
        <p:spPr>
          <a:xfrm>
            <a:off x="4511962" y="588939"/>
            <a:ext cx="665018" cy="59112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CD35914-1839-4960-A67B-B66A114D5E20}"/>
              </a:ext>
            </a:extLst>
          </p:cNvPr>
          <p:cNvSpPr/>
          <p:nvPr/>
        </p:nvSpPr>
        <p:spPr>
          <a:xfrm>
            <a:off x="5489743" y="1493182"/>
            <a:ext cx="760300" cy="646331"/>
          </a:xfrm>
          <a:prstGeom prst="ellips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02D14DC-3D1E-46A8-8F8A-5A55A967A918}"/>
              </a:ext>
            </a:extLst>
          </p:cNvPr>
          <p:cNvSpPr/>
          <p:nvPr/>
        </p:nvSpPr>
        <p:spPr>
          <a:xfrm>
            <a:off x="6905503" y="2022450"/>
            <a:ext cx="1365741" cy="1385453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F828C07-B677-4EDB-8D7F-397400DB46A5}"/>
              </a:ext>
            </a:extLst>
          </p:cNvPr>
          <p:cNvSpPr/>
          <p:nvPr/>
        </p:nvSpPr>
        <p:spPr>
          <a:xfrm>
            <a:off x="6305789" y="2837873"/>
            <a:ext cx="665018" cy="59112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568A18D-E3D1-4747-91EC-2EF90E4E42D5}"/>
              </a:ext>
            </a:extLst>
          </p:cNvPr>
          <p:cNvSpPr/>
          <p:nvPr/>
        </p:nvSpPr>
        <p:spPr>
          <a:xfrm>
            <a:off x="5629328" y="2657610"/>
            <a:ext cx="665018" cy="591127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17FE120-0611-4C28-B1D0-AC579C6105A3}"/>
              </a:ext>
            </a:extLst>
          </p:cNvPr>
          <p:cNvSpPr/>
          <p:nvPr/>
        </p:nvSpPr>
        <p:spPr>
          <a:xfrm>
            <a:off x="9400328" y="1726887"/>
            <a:ext cx="665018" cy="59112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7CDCF0C-154D-4D89-8DC4-91D189EE7C63}"/>
              </a:ext>
            </a:extLst>
          </p:cNvPr>
          <p:cNvSpPr/>
          <p:nvPr/>
        </p:nvSpPr>
        <p:spPr>
          <a:xfrm>
            <a:off x="8698715" y="1655013"/>
            <a:ext cx="665018" cy="59112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C82F7A8-43B9-40CF-8BAB-DC75EC059993}"/>
              </a:ext>
            </a:extLst>
          </p:cNvPr>
          <p:cNvSpPr/>
          <p:nvPr/>
        </p:nvSpPr>
        <p:spPr>
          <a:xfrm>
            <a:off x="7975330" y="1628730"/>
            <a:ext cx="665018" cy="59112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F6E143D-F445-4B86-B683-5CBCB880683C}"/>
              </a:ext>
            </a:extLst>
          </p:cNvPr>
          <p:cNvSpPr/>
          <p:nvPr/>
        </p:nvSpPr>
        <p:spPr>
          <a:xfrm>
            <a:off x="1760947" y="3448008"/>
            <a:ext cx="665018" cy="591127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431307B-D387-4E79-9391-3EDA9640E19E}"/>
              </a:ext>
            </a:extLst>
          </p:cNvPr>
          <p:cNvSpPr/>
          <p:nvPr/>
        </p:nvSpPr>
        <p:spPr>
          <a:xfrm>
            <a:off x="2186539" y="2605885"/>
            <a:ext cx="907299" cy="865853"/>
          </a:xfrm>
          <a:prstGeom prst="ellips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2784AFE-EB0C-452A-9F66-C790FB126EC8}"/>
              </a:ext>
            </a:extLst>
          </p:cNvPr>
          <p:cNvSpPr/>
          <p:nvPr/>
        </p:nvSpPr>
        <p:spPr>
          <a:xfrm>
            <a:off x="3143022" y="2246140"/>
            <a:ext cx="831271" cy="707743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934526E-CE41-4F7A-8F40-D550AAC81B82}"/>
              </a:ext>
            </a:extLst>
          </p:cNvPr>
          <p:cNvSpPr/>
          <p:nvPr/>
        </p:nvSpPr>
        <p:spPr>
          <a:xfrm>
            <a:off x="4165005" y="1814943"/>
            <a:ext cx="1259062" cy="111529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2A2DD4C-761A-4710-9698-74B7F51B068A}"/>
              </a:ext>
            </a:extLst>
          </p:cNvPr>
          <p:cNvSpPr/>
          <p:nvPr/>
        </p:nvSpPr>
        <p:spPr>
          <a:xfrm>
            <a:off x="2002494" y="4137066"/>
            <a:ext cx="1138236" cy="1606632"/>
          </a:xfrm>
          <a:prstGeom prst="ellips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C40BA6E-3313-4F49-88BF-3F631E3EB82F}"/>
              </a:ext>
            </a:extLst>
          </p:cNvPr>
          <p:cNvSpPr/>
          <p:nvPr/>
        </p:nvSpPr>
        <p:spPr>
          <a:xfrm>
            <a:off x="1234870" y="4014134"/>
            <a:ext cx="699317" cy="67771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2BD385F-BAC0-4A24-A249-40182FE94C3D}"/>
              </a:ext>
            </a:extLst>
          </p:cNvPr>
          <p:cNvSpPr/>
          <p:nvPr/>
        </p:nvSpPr>
        <p:spPr>
          <a:xfrm>
            <a:off x="3186016" y="4170866"/>
            <a:ext cx="788277" cy="60941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4343F314-FBEA-4EBD-9EBF-180B4C522F0F}"/>
              </a:ext>
            </a:extLst>
          </p:cNvPr>
          <p:cNvSpPr/>
          <p:nvPr/>
        </p:nvSpPr>
        <p:spPr>
          <a:xfrm>
            <a:off x="4082299" y="4146995"/>
            <a:ext cx="756681" cy="53427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0F3DA0D-3777-43C8-8E5B-9B8E6BE98E20}"/>
              </a:ext>
            </a:extLst>
          </p:cNvPr>
          <p:cNvSpPr/>
          <p:nvPr/>
        </p:nvSpPr>
        <p:spPr>
          <a:xfrm>
            <a:off x="10674921" y="2267253"/>
            <a:ext cx="665018" cy="59112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F5991AA-7FCB-47E0-A1A8-541E5BC211C7}"/>
              </a:ext>
            </a:extLst>
          </p:cNvPr>
          <p:cNvSpPr/>
          <p:nvPr/>
        </p:nvSpPr>
        <p:spPr>
          <a:xfrm>
            <a:off x="10138536" y="1843949"/>
            <a:ext cx="665018" cy="59112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EBC2A8F-C0B4-4A88-9897-3872313167E0}"/>
              </a:ext>
            </a:extLst>
          </p:cNvPr>
          <p:cNvSpPr/>
          <p:nvPr/>
        </p:nvSpPr>
        <p:spPr>
          <a:xfrm>
            <a:off x="10793918" y="2953174"/>
            <a:ext cx="665018" cy="59112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AECED04-D0D4-48D0-B48B-DCE3A5E4759F}"/>
              </a:ext>
            </a:extLst>
          </p:cNvPr>
          <p:cNvSpPr/>
          <p:nvPr/>
        </p:nvSpPr>
        <p:spPr>
          <a:xfrm>
            <a:off x="5917534" y="4660981"/>
            <a:ext cx="665018" cy="558801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056A69BA-8699-40AE-BC03-46AF1B278D7C}"/>
              </a:ext>
            </a:extLst>
          </p:cNvPr>
          <p:cNvSpPr/>
          <p:nvPr/>
        </p:nvSpPr>
        <p:spPr>
          <a:xfrm>
            <a:off x="4989893" y="3643749"/>
            <a:ext cx="1172745" cy="100469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3B31B7A-EA1D-423C-A9F7-385D62C17F1B}"/>
              </a:ext>
            </a:extLst>
          </p:cNvPr>
          <p:cNvSpPr/>
          <p:nvPr/>
        </p:nvSpPr>
        <p:spPr>
          <a:xfrm>
            <a:off x="10065346" y="4471712"/>
            <a:ext cx="665018" cy="59112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51851BD1-E179-4E05-8366-13A76E068388}"/>
              </a:ext>
            </a:extLst>
          </p:cNvPr>
          <p:cNvSpPr/>
          <p:nvPr/>
        </p:nvSpPr>
        <p:spPr>
          <a:xfrm>
            <a:off x="10193489" y="3666557"/>
            <a:ext cx="1759527" cy="858904"/>
          </a:xfrm>
          <a:prstGeom prst="ellips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C3934FDF-2557-4DA8-94FC-8043706E3594}"/>
              </a:ext>
            </a:extLst>
          </p:cNvPr>
          <p:cNvSpPr/>
          <p:nvPr/>
        </p:nvSpPr>
        <p:spPr>
          <a:xfrm>
            <a:off x="9320536" y="4717111"/>
            <a:ext cx="665018" cy="591127"/>
          </a:xfrm>
          <a:prstGeom prst="ellips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71F7222-CF34-45F1-8322-FB96CC214485}"/>
              </a:ext>
            </a:extLst>
          </p:cNvPr>
          <p:cNvSpPr/>
          <p:nvPr/>
        </p:nvSpPr>
        <p:spPr>
          <a:xfrm>
            <a:off x="8471196" y="4887930"/>
            <a:ext cx="665018" cy="591127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B51181B-2F4A-4722-B9FD-2A49808A9867}"/>
              </a:ext>
            </a:extLst>
          </p:cNvPr>
          <p:cNvSpPr/>
          <p:nvPr/>
        </p:nvSpPr>
        <p:spPr>
          <a:xfrm>
            <a:off x="7866986" y="5413177"/>
            <a:ext cx="665018" cy="59112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FF109D16-82D2-45D1-8E6A-4742CC5102A1}"/>
              </a:ext>
            </a:extLst>
          </p:cNvPr>
          <p:cNvSpPr/>
          <p:nvPr/>
        </p:nvSpPr>
        <p:spPr>
          <a:xfrm rot="1616916">
            <a:off x="5283424" y="2465594"/>
            <a:ext cx="625797" cy="4063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65C3294-5E03-4DC2-9272-BF5E13976581}"/>
              </a:ext>
            </a:extLst>
          </p:cNvPr>
          <p:cNvSpPr txBox="1"/>
          <p:nvPr/>
        </p:nvSpPr>
        <p:spPr>
          <a:xfrm>
            <a:off x="3886813" y="1938972"/>
            <a:ext cx="17840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Jump 5 times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5FEA1F0-2FFF-4186-B569-DE5FA233FDA1}"/>
              </a:ext>
            </a:extLst>
          </p:cNvPr>
          <p:cNvSpPr txBox="1"/>
          <p:nvPr/>
        </p:nvSpPr>
        <p:spPr>
          <a:xfrm>
            <a:off x="2063782" y="4352989"/>
            <a:ext cx="1008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Go back 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1EEE281-E49E-4534-9421-FE104AA09FC6}"/>
              </a:ext>
            </a:extLst>
          </p:cNvPr>
          <p:cNvSpPr txBox="1"/>
          <p:nvPr/>
        </p:nvSpPr>
        <p:spPr>
          <a:xfrm>
            <a:off x="5029488" y="3694464"/>
            <a:ext cx="11112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Miss a turn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9820374-1071-4723-8470-623ABFA9DA73}"/>
              </a:ext>
            </a:extLst>
          </p:cNvPr>
          <p:cNvSpPr txBox="1"/>
          <p:nvPr/>
        </p:nvSpPr>
        <p:spPr>
          <a:xfrm>
            <a:off x="6956567" y="2207574"/>
            <a:ext cx="11421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Move ahead 3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A0E1EE8F-2585-4BDE-A80B-CA97CF2B73A3}"/>
              </a:ext>
            </a:extLst>
          </p:cNvPr>
          <p:cNvSpPr/>
          <p:nvPr/>
        </p:nvSpPr>
        <p:spPr>
          <a:xfrm>
            <a:off x="7115700" y="5726314"/>
            <a:ext cx="665018" cy="59112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EF57CFA-1A3D-4B3A-BA93-8AFBEF3A2AB9}"/>
              </a:ext>
            </a:extLst>
          </p:cNvPr>
          <p:cNvSpPr txBox="1"/>
          <p:nvPr/>
        </p:nvSpPr>
        <p:spPr>
          <a:xfrm>
            <a:off x="6397115" y="2825407"/>
            <a:ext cx="4841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5D93C90-60D6-4C52-8C50-D6924155AC3C}"/>
              </a:ext>
            </a:extLst>
          </p:cNvPr>
          <p:cNvSpPr txBox="1"/>
          <p:nvPr/>
        </p:nvSpPr>
        <p:spPr>
          <a:xfrm>
            <a:off x="8841963" y="1638267"/>
            <a:ext cx="380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8CD0164-D3DE-446B-9A7C-48D798C31192}"/>
              </a:ext>
            </a:extLst>
          </p:cNvPr>
          <p:cNvSpPr txBox="1"/>
          <p:nvPr/>
        </p:nvSpPr>
        <p:spPr>
          <a:xfrm>
            <a:off x="3386425" y="2267253"/>
            <a:ext cx="551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45DB2EA-225A-4E5B-96C6-88231A1DAE1A}"/>
              </a:ext>
            </a:extLst>
          </p:cNvPr>
          <p:cNvSpPr txBox="1"/>
          <p:nvPr/>
        </p:nvSpPr>
        <p:spPr>
          <a:xfrm>
            <a:off x="2618509" y="794432"/>
            <a:ext cx="249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E662D22-39CC-409F-9F9B-3C226752199B}"/>
              </a:ext>
            </a:extLst>
          </p:cNvPr>
          <p:cNvSpPr txBox="1"/>
          <p:nvPr/>
        </p:nvSpPr>
        <p:spPr>
          <a:xfrm>
            <a:off x="1331435" y="3966782"/>
            <a:ext cx="398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6F807D7-2F13-41C5-B4D2-D835F252DD40}"/>
              </a:ext>
            </a:extLst>
          </p:cNvPr>
          <p:cNvSpPr txBox="1"/>
          <p:nvPr/>
        </p:nvSpPr>
        <p:spPr>
          <a:xfrm>
            <a:off x="4255537" y="4064221"/>
            <a:ext cx="405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18E288E-E1D7-4CF3-AECD-90B3E1DDE377}"/>
              </a:ext>
            </a:extLst>
          </p:cNvPr>
          <p:cNvSpPr txBox="1"/>
          <p:nvPr/>
        </p:nvSpPr>
        <p:spPr>
          <a:xfrm>
            <a:off x="7252696" y="5703339"/>
            <a:ext cx="309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EF10EF4-EB56-4640-AD7E-DF006A553AAD}"/>
              </a:ext>
            </a:extLst>
          </p:cNvPr>
          <p:cNvSpPr txBox="1"/>
          <p:nvPr/>
        </p:nvSpPr>
        <p:spPr>
          <a:xfrm>
            <a:off x="10907104" y="2953804"/>
            <a:ext cx="438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CB0F8BF-8CBB-4810-9A20-9DF2B79A4DE4}"/>
              </a:ext>
            </a:extLst>
          </p:cNvPr>
          <p:cNvSpPr txBox="1"/>
          <p:nvPr/>
        </p:nvSpPr>
        <p:spPr>
          <a:xfrm>
            <a:off x="9472133" y="4747834"/>
            <a:ext cx="361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C57F069-B0E5-4EF1-9607-316FBB463C83}"/>
              </a:ext>
            </a:extLst>
          </p:cNvPr>
          <p:cNvSpPr txBox="1"/>
          <p:nvPr/>
        </p:nvSpPr>
        <p:spPr>
          <a:xfrm>
            <a:off x="7875667" y="5380174"/>
            <a:ext cx="916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292D84B-C242-446F-9AD7-037B3703EC56}"/>
              </a:ext>
            </a:extLst>
          </p:cNvPr>
          <p:cNvSpPr txBox="1"/>
          <p:nvPr/>
        </p:nvSpPr>
        <p:spPr>
          <a:xfrm>
            <a:off x="10397855" y="3703421"/>
            <a:ext cx="18219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Jump 10 times</a:t>
            </a:r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C15C20C1-6B91-42C7-8EEA-9F389578B001}"/>
              </a:ext>
            </a:extLst>
          </p:cNvPr>
          <p:cNvSpPr/>
          <p:nvPr/>
        </p:nvSpPr>
        <p:spPr>
          <a:xfrm>
            <a:off x="372534" y="527770"/>
            <a:ext cx="1140708" cy="1316179"/>
          </a:xfrm>
          <a:prstGeom prst="triangl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D3E9F48-E6C3-4ACB-81EA-233361D3E6F5}"/>
              </a:ext>
            </a:extLst>
          </p:cNvPr>
          <p:cNvSpPr txBox="1"/>
          <p:nvPr/>
        </p:nvSpPr>
        <p:spPr>
          <a:xfrm>
            <a:off x="516103" y="1330035"/>
            <a:ext cx="947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Start</a:t>
            </a:r>
          </a:p>
        </p:txBody>
      </p:sp>
      <p:sp>
        <p:nvSpPr>
          <p:cNvPr id="55" name="Isosceles Triangle 54">
            <a:extLst>
              <a:ext uri="{FF2B5EF4-FFF2-40B4-BE49-F238E27FC236}">
                <a16:creationId xmlns:a16="http://schemas.microsoft.com/office/drawing/2014/main" id="{26F88C49-1AA0-44DD-B921-37551C3EB191}"/>
              </a:ext>
            </a:extLst>
          </p:cNvPr>
          <p:cNvSpPr/>
          <p:nvPr/>
        </p:nvSpPr>
        <p:spPr>
          <a:xfrm>
            <a:off x="5971508" y="5291478"/>
            <a:ext cx="1140708" cy="1316179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F2A9C0E-A3B4-4083-99A6-B32A59FA6776}"/>
              </a:ext>
            </a:extLst>
          </p:cNvPr>
          <p:cNvSpPr txBox="1"/>
          <p:nvPr/>
        </p:nvSpPr>
        <p:spPr>
          <a:xfrm>
            <a:off x="6220900" y="6095571"/>
            <a:ext cx="916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114D23-7C03-4150-B837-902F9098C5FF}"/>
              </a:ext>
            </a:extLst>
          </p:cNvPr>
          <p:cNvSpPr txBox="1"/>
          <p:nvPr/>
        </p:nvSpPr>
        <p:spPr>
          <a:xfrm>
            <a:off x="5668534" y="1563812"/>
            <a:ext cx="625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3600" b="1" dirty="0"/>
              <a:t>8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674037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70A3C-4EFC-418E-A426-8DA68CC65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7155"/>
          </a:xfrm>
        </p:spPr>
        <p:txBody>
          <a:bodyPr>
            <a:normAutofit/>
          </a:bodyPr>
          <a:lstStyle/>
          <a:p>
            <a:pPr algn="ctr"/>
            <a:r>
              <a:rPr lang="he-IL" sz="3200" dirty="0">
                <a:solidFill>
                  <a:srgbClr val="FF0000"/>
                </a:solidFill>
                <a:cs typeface="+mn-cs"/>
              </a:rPr>
              <a:t>מחסן מילים לצבעים ומספרים</a:t>
            </a:r>
            <a:br>
              <a:rPr lang="en-US" sz="3200" dirty="0">
                <a:solidFill>
                  <a:srgbClr val="FF0000"/>
                </a:solidFill>
                <a:cs typeface="+mn-cs"/>
              </a:rPr>
            </a:br>
            <a:r>
              <a:rPr lang="he-IL" sz="1600" dirty="0">
                <a:solidFill>
                  <a:srgbClr val="FF0000"/>
                </a:solidFill>
                <a:cs typeface="+mn-cs"/>
              </a:rPr>
              <a:t>בכל פעם שהחייל מגיע למקום מסויים, יש לאצר את המילה המתאימה (צבע/מקספר)</a:t>
            </a:r>
            <a:endParaRPr lang="en-US" sz="1600" dirty="0">
              <a:solidFill>
                <a:srgbClr val="FF0000"/>
              </a:solidFill>
              <a:cs typeface="+mn-cs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B9A10B-2FC7-474F-9D3D-6300A5295A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1065668"/>
              </p:ext>
            </p:extLst>
          </p:nvPr>
        </p:nvGraphicFramePr>
        <p:xfrm>
          <a:off x="838200" y="1382280"/>
          <a:ext cx="10515600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29322905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04593933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48289618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983923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עברית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עברית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832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0" dirty="0">
                          <a:cs typeface="+mn-cs"/>
                        </a:rPr>
                        <a:t>Yellow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צהוב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אחד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136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אדום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Two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שניים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3064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Green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ירוק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Three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שלוש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50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כחול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Four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ארבע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287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Black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שחור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923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White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לבן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Five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חמש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248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Purple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סגול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Six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שש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0791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Pink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ורוד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Seven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שבע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777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Grey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אפור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שמונה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179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Orange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כתום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Nine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תשע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42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Brown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חום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cs typeface="+mn-cs"/>
                        </a:rPr>
                        <a:t>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cs typeface="+mn-cs"/>
                        </a:rPr>
                        <a:t>עשר</a:t>
                      </a:r>
                      <a:endParaRPr lang="en-US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57339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9C91B55-4545-4AF3-BEAC-9DE997A90C32}"/>
              </a:ext>
            </a:extLst>
          </p:cNvPr>
          <p:cNvSpPr txBox="1"/>
          <p:nvPr/>
        </p:nvSpPr>
        <p:spPr>
          <a:xfrm>
            <a:off x="637309" y="6003636"/>
            <a:ext cx="10716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dirty="0"/>
              <a:t>*כדי לדעת איך מבטאים את המילים כדאי להעתיק אותם למילון מורפיקס ולהקליק על הצלמית (אייקון) של הרמקול.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5CD00E-4AE6-4D96-8012-7E6CA8E90E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6562" y="41362"/>
            <a:ext cx="15144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763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D7F2B01-BEB5-4BB4-B4D9-D9A0CF2DCA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754493"/>
              </p:ext>
            </p:extLst>
          </p:nvPr>
        </p:nvGraphicFramePr>
        <p:xfrm>
          <a:off x="2159819" y="2625213"/>
          <a:ext cx="8128000" cy="2627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293326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263384657"/>
                    </a:ext>
                  </a:extLst>
                </a:gridCol>
              </a:tblGrid>
              <a:tr h="402248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עברית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631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התחלה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7170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סיום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065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Miss a 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חכו תור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149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Move ahead (2, 5...)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דלגו קדימה 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625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 back (2,5…)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חזרו אחורה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99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Jump ___ times (5, 10…)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קפצו ___ פעמים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8925362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63CFCEC4-5930-4D56-8449-7D39856F2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dirty="0">
                <a:solidFill>
                  <a:srgbClr val="FF0000"/>
                </a:solidFill>
                <a:cs typeface="+mn-cs"/>
              </a:rPr>
              <a:t>תרגום מונחים</a:t>
            </a:r>
            <a:endParaRPr lang="en-US" sz="3200" dirty="0">
              <a:solidFill>
                <a:srgbClr val="FF0000"/>
              </a:solidFill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BA5DA99-1CE6-4F0E-97DC-301D5A1829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7525" y="127000"/>
            <a:ext cx="15144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00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139</Words>
  <Application>Microsoft Office PowerPoint</Application>
  <PresentationFormat>Widescreen</PresentationFormat>
  <Paragraphs>81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מחסן מילים לצבעים ומספרים בכל פעם שהחייל מגיע למקום מסויים, יש לאצר את המילה המתאימה (צבע/מקספר)</vt:lpstr>
      <vt:lpstr>תרגום מונחים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nerez erez</dc:creator>
  <cp:lastModifiedBy>nerez erez</cp:lastModifiedBy>
  <cp:revision>241</cp:revision>
  <dcterms:created xsi:type="dcterms:W3CDTF">2017-11-14T17:10:48Z</dcterms:created>
  <dcterms:modified xsi:type="dcterms:W3CDTF">2019-10-28T12:11:59Z</dcterms:modified>
</cp:coreProperties>
</file>