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6" r:id="rId6"/>
    <p:sldId id="296" r:id="rId7"/>
    <p:sldId id="291" r:id="rId8"/>
    <p:sldId id="292" r:id="rId9"/>
    <p:sldId id="289" r:id="rId10"/>
    <p:sldId id="290" r:id="rId11"/>
    <p:sldId id="287" r:id="rId12"/>
    <p:sldId id="288" r:id="rId13"/>
    <p:sldId id="295" r:id="rId14"/>
    <p:sldId id="294" r:id="rId15"/>
    <p:sldId id="293" r:id="rId16"/>
    <p:sldId id="264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1/15/2022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11" Type="http://schemas.openxmlformats.org/officeDocument/2006/relationships/slide" Target="slide14.xml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12" Type="http://schemas.openxmlformats.org/officeDocument/2006/relationships/slide" Target="slide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4.xm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" Target="slide1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" Target="slide1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" Target="slide14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4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slide" Target="slide14.xml"/><Relationship Id="rId12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14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slide" Target="slide14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1-20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 smtClean="0"/>
              <a:t>מספרים  </a:t>
            </a:r>
            <a:r>
              <a:rPr lang="en-US" dirty="0" smtClean="0"/>
              <a:t>Numbers 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1,2,3,4,5,6,7,8,9,10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4871" y="1658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95925" y="1678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25654" y="1678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sz="3600" dirty="0" smtClean="0"/>
              <a:t>הייתם נהדרים  !!</a:t>
            </a:r>
            <a:endParaRPr lang="ru-RU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256">
            <a:off x="1675787" y="1709361"/>
            <a:ext cx="3327604" cy="35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93" y="552723"/>
            <a:ext cx="8496936" cy="4946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497" y="59877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="https://www.freepik.com/vectors/heart"&gt;Heart vector created by </a:t>
            </a:r>
            <a:r>
              <a:rPr lang="en-US" dirty="0" err="1"/>
              <a:t>macrovector</a:t>
            </a:r>
            <a:r>
              <a:rPr lang="en-US" dirty="0"/>
              <a:t> - www.freepik.com&lt;/a&gt;</a:t>
            </a:r>
          </a:p>
        </p:txBody>
      </p:sp>
    </p:spTree>
    <p:extLst>
      <p:ext uri="{BB962C8B-B14F-4D97-AF65-F5344CB8AC3E}">
        <p14:creationId xmlns:p14="http://schemas.microsoft.com/office/powerpoint/2010/main" val="37723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599" y="495399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00725" y="158754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7071" y="1576057"/>
            <a:ext cx="147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 smtClean="0">
                <a:solidFill>
                  <a:srgbClr val="000000"/>
                </a:solidFill>
              </a:rPr>
              <a:t>דוגמה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00725" y="1587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448" y="4553268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25654" y="1658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00725" y="178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1678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00725" y="1702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00725" y="178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682" y="627295"/>
            <a:ext cx="5685391" cy="832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הקשיבו למילה והקליקו על המספר הנכון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25" y="2828925"/>
            <a:ext cx="59055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448" y="4576837"/>
            <a:ext cx="7429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074" y="4029075"/>
            <a:ext cx="838200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269" y="2089785"/>
            <a:ext cx="76200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71" y="4890136"/>
            <a:ext cx="885825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9262" y="3544496"/>
            <a:ext cx="733425" cy="1104900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073" y="2468171"/>
            <a:ext cx="666750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138" y="4707573"/>
            <a:ext cx="828675" cy="1076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0454" y="5398601"/>
            <a:ext cx="685800" cy="1076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3212" y="1678832"/>
            <a:ext cx="1379262" cy="96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3754" y="1784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107</Words>
  <Application>Microsoft Office PowerPoint</Application>
  <PresentationFormat>Widescreen</PresentationFormat>
  <Paragraphs>30</Paragraphs>
  <Slides>14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Office Theme</vt:lpstr>
      <vt:lpstr>מספרים  Numbers 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הקשיבו למילה והקליקו על המספר הנכון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2022-01-01T17:55:24Z</dcterms:created>
  <dcterms:modified xsi:type="dcterms:W3CDTF">2022-01-15T13:52:58Z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