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75" r:id="rId2"/>
    <p:sldId id="276" r:id="rId3"/>
    <p:sldId id="283" r:id="rId4"/>
    <p:sldId id="284" r:id="rId5"/>
    <p:sldId id="285" r:id="rId6"/>
    <p:sldId id="288" r:id="rId7"/>
    <p:sldId id="289" r:id="rId8"/>
    <p:sldId id="28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D1E7107C-2A2C-40E5-9779-A46D7D102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15335"/>
            <a:ext cx="1547813" cy="52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2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3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F9C30F-7916-4814-9191-F5311F6BAB7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71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he-il/help/22799/windows-10-narrator-reading-tex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5F6BA3-A7E1-482A-AAD0-43DE8B0EA784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4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FCB80-1F53-462E-A8E7-2AFCA978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594359"/>
            <a:ext cx="4869180" cy="5257800"/>
          </a:xfrm>
        </p:spPr>
        <p:txBody>
          <a:bodyPr/>
          <a:lstStyle/>
          <a:p>
            <a:pPr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he-IL" sz="3600" dirty="0"/>
              <a:t>איך לשמוע מצגות ומסמכים שאינם מוקלטים</a:t>
            </a: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D01FA-848F-433F-A242-3B6020B9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he-IL" dirty="0"/>
              <a:t>תקציר:</a:t>
            </a:r>
          </a:p>
          <a:p>
            <a:pPr algn="r" rtl="1"/>
            <a:r>
              <a:rPr lang="he-IL" dirty="0"/>
              <a:t>כאן תמצאו קישורים והסברים איך תוכלו לשמוע את אותן מצגות ומסמכים שלא הספקתי להקליט.</a:t>
            </a: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5D4C798-2DE4-4A80-BBA0-FC66ED09D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37359"/>
            <a:ext cx="2179589" cy="98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5C8A1-626C-4016-A16D-01842BA52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715624"/>
            <a:ext cx="4195763" cy="29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41FF-9201-44C5-A726-2B6EBB67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>
                <a:cs typeface="+mn-cs"/>
              </a:rPr>
              <a:t>קשה לקרוא את האנגלית?</a:t>
            </a:r>
            <a:endParaRPr lang="en-US" sz="44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6052E-CA4D-4B28-AF07-3EF31F587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Font typeface="Courier New" panose="02070309020205020404" pitchFamily="49" charset="0"/>
              <a:buChar char="o"/>
            </a:pPr>
            <a:r>
              <a:rPr lang="he-IL" dirty="0"/>
              <a:t>יש היום המון אמצעים טכנולוגיים שבאים לעזרה.</a:t>
            </a:r>
          </a:p>
          <a:p>
            <a:pPr algn="ctr" rtl="1">
              <a:buFont typeface="Courier New" panose="02070309020205020404" pitchFamily="49" charset="0"/>
              <a:buChar char="o"/>
            </a:pPr>
            <a:r>
              <a:rPr lang="he-IL" dirty="0"/>
              <a:t>הנה כמה:</a:t>
            </a:r>
            <a:endParaRPr lang="en-US" dirty="0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94703B8-BA3D-4E0B-A9B6-CE6D7C938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F69DE-0ADD-4BB7-9F1A-EA8429D0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36516"/>
            <a:ext cx="4626296" cy="2438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AAC93-339E-4645-A0FE-6E0851D81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0" r="36259" b="-2"/>
          <a:stretch/>
        </p:blipFill>
        <p:spPr>
          <a:xfrm rot="989341">
            <a:off x="4762597" y="2780454"/>
            <a:ext cx="3354411" cy="343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84609-CEE8-4ED4-93A6-4A0304A8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pPr algn="ctr"/>
            <a:r>
              <a:rPr lang="he-IL" sz="3400" dirty="0">
                <a:cs typeface="+mn-cs"/>
              </a:rPr>
              <a:t>אמצעי שמוטמע בתוך תכנת וורד!</a:t>
            </a:r>
            <a:endParaRPr lang="en-US" sz="3400" dirty="0"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ADBCE-AA16-44F9-8DF1-A214304E5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0" r="36259" b="-2"/>
          <a:stretch/>
        </p:blipFill>
        <p:spPr>
          <a:xfrm>
            <a:off x="475499" y="640081"/>
            <a:ext cx="5182351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C889D-9DBB-44E5-ADAF-A5232F60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איך למצוא אותו?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הנה הסבר של חברת מייקרוספט, בקישור הזה: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https://support.microsoft.com/he-il/help/22799/windows-10-narrator-reading-text</a:t>
            </a:r>
            <a:endParaRPr lang="he-IL" dirty="0"/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יש שם הסבר מלא על איך להפעיל את זה. באופן כללי, זה נמצא באזור של הגדרת המרכיבים של סרגל הכלים.</a:t>
            </a:r>
          </a:p>
          <a:p>
            <a:pPr rt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C55AD30-6CDC-473B-8866-B255777F4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BF8029-766D-4706-ABA8-7FC8BCD2A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85A0C-275D-4553-8C7A-29FD8725C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180" b="32969"/>
          <a:stretch/>
        </p:blipFill>
        <p:spPr>
          <a:xfrm>
            <a:off x="4876799" y="1066800"/>
            <a:ext cx="3081129" cy="2285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BFA78-4CAA-438E-8202-9E249526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27457"/>
            <a:ext cx="4090988" cy="296788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6DD9621-935E-444D-8D24-96969B4D3A56}"/>
              </a:ext>
            </a:extLst>
          </p:cNvPr>
          <p:cNvSpPr/>
          <p:nvPr/>
        </p:nvSpPr>
        <p:spPr>
          <a:xfrm>
            <a:off x="6781800" y="2438400"/>
            <a:ext cx="1319002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7BE42-C044-4020-BA7A-29674E84D0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1667" b="50000"/>
          <a:stretch/>
        </p:blipFill>
        <p:spPr>
          <a:xfrm>
            <a:off x="381000" y="1055707"/>
            <a:ext cx="2590800" cy="257175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8E7FD98-49A9-4F73-8FA0-EAB18C4C0C86}"/>
              </a:ext>
            </a:extLst>
          </p:cNvPr>
          <p:cNvSpPr/>
          <p:nvPr/>
        </p:nvSpPr>
        <p:spPr>
          <a:xfrm>
            <a:off x="2286000" y="304800"/>
            <a:ext cx="152400" cy="5524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241AAC-6DB7-405E-A19A-13A57580E592}"/>
              </a:ext>
            </a:extLst>
          </p:cNvPr>
          <p:cNvSpPr/>
          <p:nvPr/>
        </p:nvSpPr>
        <p:spPr>
          <a:xfrm>
            <a:off x="2693865" y="4829452"/>
            <a:ext cx="9906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8C134D0-1128-4176-AD22-B56A24979484}"/>
              </a:ext>
            </a:extLst>
          </p:cNvPr>
          <p:cNvSpPr/>
          <p:nvPr/>
        </p:nvSpPr>
        <p:spPr>
          <a:xfrm>
            <a:off x="5486400" y="3505200"/>
            <a:ext cx="152400" cy="1828800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870BDC6-0300-420F-8975-01DC55F32C46}"/>
              </a:ext>
            </a:extLst>
          </p:cNvPr>
          <p:cNvSpPr/>
          <p:nvPr/>
        </p:nvSpPr>
        <p:spPr>
          <a:xfrm>
            <a:off x="7239000" y="4610099"/>
            <a:ext cx="1143000" cy="228600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32565-1C3D-4933-B6BA-7E50B1058120}"/>
              </a:ext>
            </a:extLst>
          </p:cNvPr>
          <p:cNvSpPr txBox="1"/>
          <p:nvPr/>
        </p:nvSpPr>
        <p:spPr>
          <a:xfrm>
            <a:off x="2819399" y="19790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solidFill>
                  <a:srgbClr val="FF0000"/>
                </a:solidFill>
              </a:rPr>
              <a:t>1</a:t>
            </a:r>
            <a:r>
              <a:rPr lang="he-IL" dirty="0"/>
              <a:t>. לחצו על החץ הקטן כדי לפתוח את האפשרויות השונות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0A2CF-CED4-43CB-82CD-66E95F6F3443}"/>
              </a:ext>
            </a:extLst>
          </p:cNvPr>
          <p:cNvSpPr txBox="1"/>
          <p:nvPr/>
        </p:nvSpPr>
        <p:spPr>
          <a:xfrm>
            <a:off x="7620001" y="2714564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e-IL" dirty="0"/>
              <a:t>. הקליקו על פקודות נוספות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02365-D751-4B9E-977F-FC0A2FD94BAA}"/>
              </a:ext>
            </a:extLst>
          </p:cNvPr>
          <p:cNvSpPr txBox="1"/>
          <p:nvPr/>
        </p:nvSpPr>
        <p:spPr>
          <a:xfrm>
            <a:off x="369094" y="3857723"/>
            <a:ext cx="1700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he-IL" dirty="0"/>
              <a:t>. הקליקו על "כל הפקודות" ואז מצאו את קורא הטקסטים ברשימה.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4D5D5-120A-4AE4-801E-19A4BC356023}"/>
              </a:ext>
            </a:extLst>
          </p:cNvPr>
          <p:cNvSpPr txBox="1"/>
          <p:nvPr/>
        </p:nvSpPr>
        <p:spPr>
          <a:xfrm>
            <a:off x="3271628" y="3151620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solidFill>
                  <a:srgbClr val="FF9900"/>
                </a:solidFill>
              </a:rPr>
              <a:t>4</a:t>
            </a:r>
            <a:r>
              <a:rPr lang="he-IL" dirty="0"/>
              <a:t>. הקליקו על "הוסף"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18F7C4-6632-4A20-9D25-57FE7E0759BE}"/>
              </a:ext>
            </a:extLst>
          </p:cNvPr>
          <p:cNvSpPr txBox="1"/>
          <p:nvPr/>
        </p:nvSpPr>
        <p:spPr>
          <a:xfrm>
            <a:off x="7239000" y="4896741"/>
            <a:ext cx="1619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solidFill>
                  <a:srgbClr val="FF0066"/>
                </a:solidFill>
              </a:rPr>
              <a:t>5</a:t>
            </a:r>
            <a:r>
              <a:rPr lang="he-IL" dirty="0"/>
              <a:t>. הפקודה תעבור לצד ותהייה חלק מהפקודות בסרגל הכלים</a:t>
            </a:r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157DB74-5289-416D-B161-66D6B81E8C65}"/>
              </a:ext>
            </a:extLst>
          </p:cNvPr>
          <p:cNvSpPr/>
          <p:nvPr/>
        </p:nvSpPr>
        <p:spPr>
          <a:xfrm>
            <a:off x="2171700" y="4191000"/>
            <a:ext cx="15621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007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7A4F-0D4B-4067-B378-FDCC88718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>
            <a:normAutofit/>
          </a:bodyPr>
          <a:lstStyle/>
          <a:p>
            <a:pPr algn="ctr" rtl="1"/>
            <a:r>
              <a:rPr lang="he-IL" sz="3600" dirty="0">
                <a:cs typeface="+mn-cs"/>
              </a:rPr>
              <a:t>הנה דוגמה של איך זה עובד אצלי</a:t>
            </a:r>
            <a:endParaRPr lang="en-US" sz="3600" dirty="0">
              <a:cs typeface="+mn-cs"/>
            </a:endParaRPr>
          </a:p>
        </p:txBody>
      </p:sp>
      <p:pic>
        <p:nvPicPr>
          <p:cNvPr id="9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AB70935B-AF23-4A72-BE4B-09003D825D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2687656"/>
            <a:ext cx="9144000" cy="3538537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1BD1932-7AA3-40E5-8CC9-52BC9E09383B}"/>
              </a:ext>
            </a:extLst>
          </p:cNvPr>
          <p:cNvSpPr/>
          <p:nvPr/>
        </p:nvSpPr>
        <p:spPr>
          <a:xfrm>
            <a:off x="1905000" y="1840165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4EE6015-117F-4985-9126-34844E27A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1F5120-49D6-454D-AA19-A8C98C3BEAEE}"/>
              </a:ext>
            </a:extLst>
          </p:cNvPr>
          <p:cNvSpPr txBox="1"/>
          <p:nvPr/>
        </p:nvSpPr>
        <p:spPr>
          <a:xfrm>
            <a:off x="2160233" y="186954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אני לוחצת על הצלמית (אייקון) הזה כשהסמן ליד השורה שאני רוצה לשמוע.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DCBEE2-EAC9-4594-9D83-E62997876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59" y="1830786"/>
            <a:ext cx="878889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39D7-5953-42E6-9078-30BBFD98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>
                <a:cs typeface="+mn-cs"/>
              </a:rPr>
              <a:t>ובמצגת פאוור פוינט?</a:t>
            </a:r>
            <a:endParaRPr lang="en-US" sz="36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552E-A50E-4D88-916F-65642E2AE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זה עובד על אותו עיקרון.</a:t>
            </a:r>
          </a:p>
          <a:p>
            <a:pPr algn="r" rtl="1"/>
            <a:r>
              <a:rPr lang="he-IL" dirty="0"/>
              <a:t>הצלמית (האייקון) במקרה הזה תיראה כך: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חשוב!! שימו לב שאם השפה אינה מתאימה לתוכנת ההקראה – הצלמית לא תהייה פעילה. אני כותבת פה בעברית ולכן, כרגע, הצלמית נראית כך:</a:t>
            </a:r>
            <a:r>
              <a:rPr lang="en-US" dirty="0"/>
              <a:t>  </a:t>
            </a:r>
          </a:p>
          <a:p>
            <a:pPr algn="r" rtl="1"/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D4A31-66B0-4908-B085-D428862C8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9097">
            <a:off x="1905000" y="1981200"/>
            <a:ext cx="1128713" cy="97821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D51BFC0-35C9-4803-86D7-65B662479809}"/>
              </a:ext>
            </a:extLst>
          </p:cNvPr>
          <p:cNvSpPr/>
          <p:nvPr/>
        </p:nvSpPr>
        <p:spPr>
          <a:xfrm>
            <a:off x="3276600" y="2470309"/>
            <a:ext cx="609600" cy="120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AC084-5BCA-433E-BB31-EFD4929B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" y="3944640"/>
            <a:ext cx="3733800" cy="23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7BDC8-2838-401E-9F73-BD75D9515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893" y="4419600"/>
            <a:ext cx="1219200" cy="1051034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467C45-3098-4C37-B355-A88682903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F70E-CE80-4B65-BE02-B546004B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>
                <a:cs typeface="+mn-cs"/>
              </a:rPr>
              <a:t>שיטה נוספת</a:t>
            </a:r>
            <a:endParaRPr lang="en-US" sz="36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BB21B-B44E-4ACB-87D2-4EA62EE7F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  ניתן להעתיק את הטקסט ולהדביק אותו בגוגל תרגום. יש שם צלמית של רמקול, שכשמקליקים עליו הוא משמיע את הטקסט.</a:t>
            </a:r>
            <a:endParaRPr lang="en-US" dirty="0"/>
          </a:p>
          <a:p>
            <a:pPr algn="r" rt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A7BF13E1-C33F-4822-B85E-3FDC68B20E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1780" y="2590800"/>
            <a:ext cx="8180440" cy="3081867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43916A8-15A3-4338-9C20-DD4142E88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3BBB3-23DA-46A4-BF38-F544C47B6716}"/>
              </a:ext>
            </a:extLst>
          </p:cNvPr>
          <p:cNvSpPr txBox="1"/>
          <p:nvPr/>
        </p:nvSpPr>
        <p:spPr>
          <a:xfrm>
            <a:off x="2351565" y="609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יש, כמובן, עוד תוכנות ואפליקציות שונות. חלקן חינמיות וחלקן בתשלום. ניתן למצוא אותן בחיפוש פשוט בגוגל.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FAC10-B13A-4B73-A84D-6D574B93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73730"/>
            <a:ext cx="8055930" cy="4246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A9159-8174-4F6A-8995-75F9919EC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4" y="6376374"/>
            <a:ext cx="106689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2DFC-2517-4E89-B05D-B1939B98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he-IL" dirty="0">
                <a:cs typeface="+mn-cs"/>
              </a:rPr>
              <a:t>סיכום  :  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4B9D-3C8C-41F7-B923-8FC6947B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 ישנן תוכנות שונות שיכולות לעזור לנו לשמוע את הכתוב.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 חלק מן התוכנות כבר מובנות בתוך היישומים שיש לנו במחשב.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 תוכנות ואפליקציות נוספות ניתן למצוא ולהוריד דרך חיפוש פשוט בגוגל.</a:t>
            </a:r>
            <a:endParaRPr lang="en-US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DC55E96-24A7-480B-95A0-6426E080B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34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299</Words>
  <Application>Microsoft Office PowerPoint</Application>
  <PresentationFormat>On-screen Show (4:3)</PresentationFormat>
  <Paragraphs>31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Retrospect</vt:lpstr>
      <vt:lpstr>PowerPoint Presentation</vt:lpstr>
      <vt:lpstr>קשה לקרוא את האנגלית?</vt:lpstr>
      <vt:lpstr>אמצעי שמוטמע בתוך תכנת וורד!</vt:lpstr>
      <vt:lpstr>PowerPoint Presentation</vt:lpstr>
      <vt:lpstr>הנה דוגמה של איך זה עובד אצלי</vt:lpstr>
      <vt:lpstr>ובמצגת פאוור פוינט?</vt:lpstr>
      <vt:lpstr>שיטה נוספת</vt:lpstr>
      <vt:lpstr>PowerPoint Presentation</vt:lpstr>
      <vt:lpstr>   Summary       סיכום  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nerez erez</dc:creator>
  <cp:lastModifiedBy>nerez erez</cp:lastModifiedBy>
  <cp:revision>29</cp:revision>
  <dcterms:created xsi:type="dcterms:W3CDTF">2018-12-11T10:29:49Z</dcterms:created>
  <dcterms:modified xsi:type="dcterms:W3CDTF">2019-08-20T13:54:05Z</dcterms:modified>
</cp:coreProperties>
</file>